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</p:sldIdLst>
  <p:sldSz cy="9906000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6" roundtripDataSignature="AMtx7mh39YyXSzXdvQ9AxrA6IC3ZTqR/t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GB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86367" y="2822135"/>
            <a:ext cx="6285266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449696" y="3985464"/>
            <a:ext cx="8394877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550679" y="2549570"/>
            <a:ext cx="8394877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11" Type="http://schemas.openxmlformats.org/officeDocument/2006/relationships/image" Target="../media/image10.png"/><Relationship Id="rId10" Type="http://schemas.openxmlformats.org/officeDocument/2006/relationships/image" Target="../media/image3.png"/><Relationship Id="rId12" Type="http://schemas.openxmlformats.org/officeDocument/2006/relationships/image" Target="../media/image12.png"/><Relationship Id="rId9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11.png"/><Relationship Id="rId7" Type="http://schemas.openxmlformats.org/officeDocument/2006/relationships/image" Target="../media/image8.png"/><Relationship Id="rId8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/>
          <p:nvPr/>
        </p:nvSpPr>
        <p:spPr>
          <a:xfrm>
            <a:off x="171463" y="8636963"/>
            <a:ext cx="1599884" cy="744689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0" name="Google Shape;90;p1"/>
          <p:cNvSpPr/>
          <p:nvPr/>
        </p:nvSpPr>
        <p:spPr>
          <a:xfrm rot="-5400000">
            <a:off x="1347212" y="1142653"/>
            <a:ext cx="2879147" cy="4709388"/>
          </a:xfrm>
          <a:prstGeom prst="uturnArrow">
            <a:avLst>
              <a:gd fmla="val 34174" name="adj1"/>
              <a:gd fmla="val 22633" name="adj2"/>
              <a:gd fmla="val 26852" name="adj3"/>
              <a:gd fmla="val 9256" name="adj4"/>
              <a:gd fmla="val 100000" name="adj5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/>
          <p:nvPr/>
        </p:nvSpPr>
        <p:spPr>
          <a:xfrm flipH="1" rot="5400000">
            <a:off x="2844997" y="2923569"/>
            <a:ext cx="2907851" cy="4535119"/>
          </a:xfrm>
          <a:prstGeom prst="uturnArrow">
            <a:avLst>
              <a:gd fmla="val 34669" name="adj1"/>
              <a:gd fmla="val 24751" name="adj2"/>
              <a:gd fmla="val 20448" name="adj3"/>
              <a:gd fmla="val 9862" name="adj4"/>
              <a:gd fmla="val 89631" name="adj5"/>
            </a:avLst>
          </a:prstGeom>
          <a:solidFill>
            <a:srgbClr val="FFD96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"/>
          <p:cNvSpPr/>
          <p:nvPr/>
        </p:nvSpPr>
        <p:spPr>
          <a:xfrm>
            <a:off x="85709" y="67486"/>
            <a:ext cx="6680200" cy="9715500"/>
          </a:xfrm>
          <a:prstGeom prst="rect">
            <a:avLst/>
          </a:prstGeom>
          <a:noFill/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3" name="Google Shape;93;p1"/>
          <p:cNvCxnSpPr/>
          <p:nvPr/>
        </p:nvCxnSpPr>
        <p:spPr>
          <a:xfrm>
            <a:off x="5153039" y="864896"/>
            <a:ext cx="0" cy="491748"/>
          </a:xfrm>
          <a:prstGeom prst="straightConnector1">
            <a:avLst/>
          </a:prstGeom>
          <a:noFill/>
          <a:ln cap="flat" cmpd="sng" w="1270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4" name="Google Shape;94;p1"/>
          <p:cNvSpPr/>
          <p:nvPr/>
        </p:nvSpPr>
        <p:spPr>
          <a:xfrm rot="-5400000">
            <a:off x="1044792" y="5095163"/>
            <a:ext cx="2966600" cy="3696702"/>
          </a:xfrm>
          <a:prstGeom prst="uturnArrow">
            <a:avLst>
              <a:gd fmla="val 35696" name="adj1"/>
              <a:gd fmla="val 22633" name="adj2"/>
              <a:gd fmla="val 26548" name="adj3"/>
              <a:gd fmla="val 11295" name="adj4"/>
              <a:gd fmla="val 90780" name="adj5"/>
            </a:avLst>
          </a:prstGeom>
          <a:solidFill>
            <a:srgbClr val="00B0F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5" name="Google Shape;95;p1"/>
          <p:cNvGrpSpPr/>
          <p:nvPr/>
        </p:nvGrpSpPr>
        <p:grpSpPr>
          <a:xfrm>
            <a:off x="4969568" y="2328658"/>
            <a:ext cx="684975" cy="704207"/>
            <a:chOff x="3847275" y="3761732"/>
            <a:chExt cx="952500" cy="942975"/>
          </a:xfrm>
        </p:grpSpPr>
        <p:sp>
          <p:nvSpPr>
            <p:cNvPr id="96" name="Google Shape;96;p1"/>
            <p:cNvSpPr/>
            <p:nvPr/>
          </p:nvSpPr>
          <p:spPr>
            <a:xfrm>
              <a:off x="3847275" y="3761732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97" name="Google Shape;97;p1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137688" y="4179438"/>
              <a:ext cx="361950" cy="3714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98" name="Google Shape;98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4069903" y="3917528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99" name="Google Shape;99;p1"/>
          <p:cNvGrpSpPr/>
          <p:nvPr/>
        </p:nvGrpSpPr>
        <p:grpSpPr>
          <a:xfrm>
            <a:off x="2365756" y="4232965"/>
            <a:ext cx="419069" cy="396550"/>
            <a:chOff x="1546509" y="5298971"/>
            <a:chExt cx="952500" cy="942975"/>
          </a:xfrm>
        </p:grpSpPr>
        <p:sp>
          <p:nvSpPr>
            <p:cNvPr id="100" name="Google Shape;100;p1"/>
            <p:cNvSpPr/>
            <p:nvPr/>
          </p:nvSpPr>
          <p:spPr>
            <a:xfrm>
              <a:off x="1546509" y="5298971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01" name="Google Shape;101;p1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1912695" y="5769197"/>
              <a:ext cx="219075" cy="36195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102" name="Google Shape;102;p1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1757420" y="5507287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03" name="Google Shape;103;p1"/>
          <p:cNvGrpSpPr/>
          <p:nvPr/>
        </p:nvGrpSpPr>
        <p:grpSpPr>
          <a:xfrm>
            <a:off x="4290882" y="7644402"/>
            <a:ext cx="513832" cy="420606"/>
            <a:chOff x="5088125" y="8219239"/>
            <a:chExt cx="952500" cy="942975"/>
          </a:xfrm>
        </p:grpSpPr>
        <p:sp>
          <p:nvSpPr>
            <p:cNvPr id="104" name="Google Shape;104;p1"/>
            <p:cNvSpPr/>
            <p:nvPr/>
          </p:nvSpPr>
          <p:spPr>
            <a:xfrm>
              <a:off x="5088125" y="8219239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05" name="Google Shape;105;p1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457542" y="8644497"/>
              <a:ext cx="226518" cy="44171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106" name="Google Shape;106;p1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5293973" y="8400801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7" name="Google Shape;107;p1"/>
          <p:cNvSpPr/>
          <p:nvPr/>
        </p:nvSpPr>
        <p:spPr>
          <a:xfrm>
            <a:off x="1820090" y="8634939"/>
            <a:ext cx="1599884" cy="746714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"/>
          <p:cNvSpPr/>
          <p:nvPr/>
        </p:nvSpPr>
        <p:spPr>
          <a:xfrm>
            <a:off x="3463684" y="8634938"/>
            <a:ext cx="1599884" cy="746715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"/>
          <p:cNvSpPr/>
          <p:nvPr/>
        </p:nvSpPr>
        <p:spPr>
          <a:xfrm>
            <a:off x="5116793" y="8634938"/>
            <a:ext cx="1599884" cy="735663"/>
          </a:xfrm>
          <a:prstGeom prst="roundRect">
            <a:avLst>
              <a:gd fmla="val 17194" name="adj"/>
            </a:avLst>
          </a:prstGeom>
          <a:solidFill>
            <a:srgbClr val="FFD966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Image result for cool arrow" id="110" name="Google Shape;110;p1"/>
          <p:cNvPicPr preferRelativeResize="0"/>
          <p:nvPr/>
        </p:nvPicPr>
        <p:blipFill rotWithShape="1">
          <a:blip r:embed="rId9">
            <a:alphaModFix/>
          </a:blip>
          <a:srcRect b="36711" l="24739" r="26191" t="21333"/>
          <a:stretch/>
        </p:blipFill>
        <p:spPr>
          <a:xfrm rot="5400000">
            <a:off x="1676481" y="8893309"/>
            <a:ext cx="199798" cy="253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cool arrow" id="111" name="Google Shape;111;p1"/>
          <p:cNvPicPr preferRelativeResize="0"/>
          <p:nvPr/>
        </p:nvPicPr>
        <p:blipFill rotWithShape="1">
          <a:blip r:embed="rId9">
            <a:alphaModFix/>
          </a:blip>
          <a:srcRect b="36711" l="24739" r="26191" t="21333"/>
          <a:stretch/>
        </p:blipFill>
        <p:spPr>
          <a:xfrm rot="5400000">
            <a:off x="3342266" y="8916618"/>
            <a:ext cx="199798" cy="25343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Image result for cool arrow" id="112" name="Google Shape;112;p1"/>
          <p:cNvPicPr preferRelativeResize="0"/>
          <p:nvPr/>
        </p:nvPicPr>
        <p:blipFill rotWithShape="1">
          <a:blip r:embed="rId9">
            <a:alphaModFix/>
          </a:blip>
          <a:srcRect b="36711" l="24739" r="26191" t="21333"/>
          <a:stretch/>
        </p:blipFill>
        <p:spPr>
          <a:xfrm rot="5400000">
            <a:off x="4998022" y="8889111"/>
            <a:ext cx="199798" cy="25343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13" name="Google Shape;113;p1"/>
          <p:cNvCxnSpPr/>
          <p:nvPr/>
        </p:nvCxnSpPr>
        <p:spPr>
          <a:xfrm>
            <a:off x="2924028" y="7330336"/>
            <a:ext cx="0" cy="1096478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4" name="Google Shape;114;p1"/>
          <p:cNvCxnSpPr/>
          <p:nvPr/>
        </p:nvCxnSpPr>
        <p:spPr>
          <a:xfrm flipH="1">
            <a:off x="1737962" y="7315360"/>
            <a:ext cx="7682" cy="112087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5" name="Google Shape;115;p1"/>
          <p:cNvCxnSpPr/>
          <p:nvPr/>
        </p:nvCxnSpPr>
        <p:spPr>
          <a:xfrm>
            <a:off x="2806638" y="5574797"/>
            <a:ext cx="4012" cy="1090499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1"/>
          <p:cNvCxnSpPr/>
          <p:nvPr/>
        </p:nvCxnSpPr>
        <p:spPr>
          <a:xfrm flipH="1">
            <a:off x="1750593" y="5506838"/>
            <a:ext cx="5093" cy="1197134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1"/>
          <p:cNvCxnSpPr/>
          <p:nvPr/>
        </p:nvCxnSpPr>
        <p:spPr>
          <a:xfrm flipH="1" rot="10800000">
            <a:off x="673057" y="6777732"/>
            <a:ext cx="1197582" cy="7314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1"/>
          <p:cNvCxnSpPr/>
          <p:nvPr/>
        </p:nvCxnSpPr>
        <p:spPr>
          <a:xfrm>
            <a:off x="5341840" y="5511955"/>
            <a:ext cx="9982" cy="1197134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9" name="Google Shape;119;p1"/>
          <p:cNvCxnSpPr>
            <a:endCxn id="91" idx="3"/>
          </p:cNvCxnSpPr>
          <p:nvPr/>
        </p:nvCxnSpPr>
        <p:spPr>
          <a:xfrm>
            <a:off x="5241682" y="5298059"/>
            <a:ext cx="1324800" cy="90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0" name="Google Shape;120;p1"/>
          <p:cNvCxnSpPr/>
          <p:nvPr/>
        </p:nvCxnSpPr>
        <p:spPr>
          <a:xfrm rot="10800000">
            <a:off x="5527285" y="3894149"/>
            <a:ext cx="16212" cy="107456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1" name="Google Shape;121;p1"/>
          <p:cNvCxnSpPr/>
          <p:nvPr/>
        </p:nvCxnSpPr>
        <p:spPr>
          <a:xfrm rot="10800000">
            <a:off x="4601175" y="3897345"/>
            <a:ext cx="12858" cy="1102401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2" name="Google Shape;122;p1"/>
          <p:cNvCxnSpPr/>
          <p:nvPr/>
        </p:nvCxnSpPr>
        <p:spPr>
          <a:xfrm rot="10800000">
            <a:off x="1424953" y="3949120"/>
            <a:ext cx="4127" cy="108166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3" name="Google Shape;123;p1"/>
          <p:cNvCxnSpPr/>
          <p:nvPr/>
        </p:nvCxnSpPr>
        <p:spPr>
          <a:xfrm rot="10800000">
            <a:off x="1415196" y="2173452"/>
            <a:ext cx="7414" cy="1052501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4" name="Google Shape;124;p1"/>
          <p:cNvCxnSpPr/>
          <p:nvPr/>
        </p:nvCxnSpPr>
        <p:spPr>
          <a:xfrm flipH="1" rot="10800000">
            <a:off x="378501" y="3559066"/>
            <a:ext cx="1059626" cy="187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5" name="Google Shape;125;p1"/>
          <p:cNvCxnSpPr/>
          <p:nvPr/>
        </p:nvCxnSpPr>
        <p:spPr>
          <a:xfrm rot="10800000">
            <a:off x="2472193" y="2194091"/>
            <a:ext cx="969" cy="1043983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6" name="Google Shape;126;p1"/>
          <p:cNvCxnSpPr/>
          <p:nvPr/>
        </p:nvCxnSpPr>
        <p:spPr>
          <a:xfrm rot="10800000">
            <a:off x="5545486" y="997183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7" name="Google Shape;127;p1"/>
          <p:cNvCxnSpPr/>
          <p:nvPr/>
        </p:nvCxnSpPr>
        <p:spPr>
          <a:xfrm flipH="1" rot="10800000">
            <a:off x="5691904" y="2247847"/>
            <a:ext cx="982699" cy="679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8" name="Google Shape;128;p1"/>
          <p:cNvCxnSpPr/>
          <p:nvPr/>
        </p:nvCxnSpPr>
        <p:spPr>
          <a:xfrm rot="10800000">
            <a:off x="4711677" y="1021930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9" name="Google Shape;129;p1"/>
          <p:cNvCxnSpPr/>
          <p:nvPr/>
        </p:nvCxnSpPr>
        <p:spPr>
          <a:xfrm flipH="1" rot="10800000">
            <a:off x="255560" y="836052"/>
            <a:ext cx="982699" cy="679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0" name="Google Shape;130;p1"/>
          <p:cNvCxnSpPr/>
          <p:nvPr/>
        </p:nvCxnSpPr>
        <p:spPr>
          <a:xfrm rot="10800000">
            <a:off x="1290584" y="1068037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1" name="Google Shape;131;p1"/>
          <p:cNvCxnSpPr/>
          <p:nvPr/>
        </p:nvCxnSpPr>
        <p:spPr>
          <a:xfrm rot="10800000">
            <a:off x="2417148" y="1047121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2" name="Google Shape;132;p1"/>
          <p:cNvCxnSpPr/>
          <p:nvPr/>
        </p:nvCxnSpPr>
        <p:spPr>
          <a:xfrm rot="10800000">
            <a:off x="2951865" y="1092757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33" name="Google Shape;133;p1"/>
          <p:cNvCxnSpPr/>
          <p:nvPr/>
        </p:nvCxnSpPr>
        <p:spPr>
          <a:xfrm rot="10800000">
            <a:off x="4025252" y="900600"/>
            <a:ext cx="8255" cy="965017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34" name="Google Shape;134;p1"/>
          <p:cNvSpPr txBox="1"/>
          <p:nvPr/>
        </p:nvSpPr>
        <p:spPr>
          <a:xfrm>
            <a:off x="524208" y="1936860"/>
            <a:ext cx="480523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1" i="0" lang="en-GB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5&amp;6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"/>
          <p:cNvSpPr/>
          <p:nvPr/>
        </p:nvSpPr>
        <p:spPr>
          <a:xfrm rot="4266157">
            <a:off x="633011" y="7172746"/>
            <a:ext cx="843547" cy="1351960"/>
          </a:xfrm>
          <a:prstGeom prst="arc">
            <a:avLst>
              <a:gd fmla="val 3293760" name="adj1"/>
              <a:gd fmla="val 6114740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6" name="Google Shape;136;p1"/>
          <p:cNvSpPr/>
          <p:nvPr/>
        </p:nvSpPr>
        <p:spPr>
          <a:xfrm flipH="1" rot="-10418067">
            <a:off x="3303945" y="7246237"/>
            <a:ext cx="1207125" cy="1235860"/>
          </a:xfrm>
          <a:prstGeom prst="arc">
            <a:avLst>
              <a:gd fmla="val 3606571" name="adj1"/>
              <a:gd fmla="val 5598194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" name="Google Shape;137;p1"/>
          <p:cNvSpPr/>
          <p:nvPr/>
        </p:nvSpPr>
        <p:spPr>
          <a:xfrm flipH="1" rot="661056">
            <a:off x="4136348" y="5600291"/>
            <a:ext cx="1207125" cy="1235860"/>
          </a:xfrm>
          <a:prstGeom prst="arc">
            <a:avLst>
              <a:gd fmla="val 3392419" name="adj1"/>
              <a:gd fmla="val 6114740" name="adj2"/>
            </a:avLst>
          </a:prstGeom>
          <a:noFill/>
          <a:ln cap="flat" cmpd="sng" w="28575">
            <a:solidFill>
              <a:srgbClr val="BF900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" name="Google Shape;138;p1"/>
          <p:cNvSpPr/>
          <p:nvPr/>
        </p:nvSpPr>
        <p:spPr>
          <a:xfrm flipH="1" rot="3262196">
            <a:off x="5735494" y="6027123"/>
            <a:ext cx="1207125" cy="1235860"/>
          </a:xfrm>
          <a:prstGeom prst="arc">
            <a:avLst>
              <a:gd fmla="val 3361981" name="adj1"/>
              <a:gd fmla="val 6677023" name="adj2"/>
            </a:avLst>
          </a:prstGeom>
          <a:noFill/>
          <a:ln cap="flat" cmpd="sng" w="28575">
            <a:solidFill>
              <a:srgbClr val="BF900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1"/>
          <p:cNvSpPr/>
          <p:nvPr/>
        </p:nvSpPr>
        <p:spPr>
          <a:xfrm flipH="1" rot="-7910833">
            <a:off x="5335062" y="3626046"/>
            <a:ext cx="1207125" cy="1235860"/>
          </a:xfrm>
          <a:prstGeom prst="arc">
            <a:avLst>
              <a:gd fmla="val 3374889" name="adj1"/>
              <a:gd fmla="val 6114740" name="adj2"/>
            </a:avLst>
          </a:prstGeom>
          <a:noFill/>
          <a:ln cap="flat" cmpd="sng" w="28575">
            <a:solidFill>
              <a:srgbClr val="BF900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1"/>
          <p:cNvSpPr/>
          <p:nvPr/>
        </p:nvSpPr>
        <p:spPr>
          <a:xfrm flipH="1" rot="-9288345">
            <a:off x="1709839" y="3661998"/>
            <a:ext cx="1207125" cy="1235860"/>
          </a:xfrm>
          <a:prstGeom prst="arc">
            <a:avLst>
              <a:gd fmla="val 3502824" name="adj1"/>
              <a:gd fmla="val 6114740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1"/>
          <p:cNvSpPr/>
          <p:nvPr/>
        </p:nvSpPr>
        <p:spPr>
          <a:xfrm flipH="1">
            <a:off x="589370" y="3893853"/>
            <a:ext cx="1207125" cy="1235860"/>
          </a:xfrm>
          <a:prstGeom prst="arc">
            <a:avLst>
              <a:gd fmla="val 2679431" name="adj1"/>
              <a:gd fmla="val 5485573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2" name="Google Shape;142;p1"/>
          <p:cNvGrpSpPr/>
          <p:nvPr/>
        </p:nvGrpSpPr>
        <p:grpSpPr>
          <a:xfrm>
            <a:off x="3690145" y="5919519"/>
            <a:ext cx="378775" cy="393305"/>
            <a:chOff x="3847275" y="6773926"/>
            <a:chExt cx="952500" cy="942975"/>
          </a:xfrm>
        </p:grpSpPr>
        <p:sp>
          <p:nvSpPr>
            <p:cNvPr id="143" name="Google Shape;143;p1"/>
            <p:cNvSpPr/>
            <p:nvPr/>
          </p:nvSpPr>
          <p:spPr>
            <a:xfrm>
              <a:off x="3847275" y="6773926"/>
              <a:ext cx="952500" cy="942975"/>
            </a:xfrm>
            <a:prstGeom prst="ellipse">
              <a:avLst/>
            </a:prstGeom>
            <a:solidFill>
              <a:srgbClr val="FFD966"/>
            </a:solidFill>
            <a:ln cap="flat" cmpd="sng" w="76200">
              <a:solidFill>
                <a:srgbClr val="00206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t/>
              </a:r>
              <a:endPara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pic>
          <p:nvPicPr>
            <p:cNvPr descr="The Foregen Rough One Regular" id="144" name="Google Shape;144;p1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4161418" y="7177374"/>
              <a:ext cx="324212" cy="4016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The Foregen Rough One Regular" id="145" name="Google Shape;145;p1"/>
            <p:cNvPicPr preferRelativeResize="0"/>
            <p:nvPr/>
          </p:nvPicPr>
          <p:blipFill rotWithShape="1">
            <a:blip r:embed="rId11">
              <a:alphaModFix/>
            </a:blip>
            <a:srcRect b="0" l="0" r="0" t="0"/>
            <a:stretch/>
          </p:blipFill>
          <p:spPr>
            <a:xfrm>
              <a:off x="4069903" y="6966492"/>
              <a:ext cx="494393" cy="202961"/>
            </a:xfrm>
            <a:prstGeom prst="rect">
              <a:avLst/>
            </a:prstGeom>
            <a:noFill/>
            <a:ln>
              <a:noFill/>
            </a:ln>
          </p:spPr>
        </p:pic>
      </p:grpSp>
      <p:cxnSp>
        <p:nvCxnSpPr>
          <p:cNvPr id="146" name="Google Shape;146;p1"/>
          <p:cNvCxnSpPr/>
          <p:nvPr/>
        </p:nvCxnSpPr>
        <p:spPr>
          <a:xfrm rot="10800000">
            <a:off x="3563555" y="2159223"/>
            <a:ext cx="10505" cy="1308676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47" name="Google Shape;147;p1"/>
          <p:cNvCxnSpPr/>
          <p:nvPr/>
        </p:nvCxnSpPr>
        <p:spPr>
          <a:xfrm rot="10800000">
            <a:off x="3541470" y="3926735"/>
            <a:ext cx="14733" cy="1063735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48" name="Google Shape;148;p1"/>
          <p:cNvSpPr txBox="1"/>
          <p:nvPr/>
        </p:nvSpPr>
        <p:spPr>
          <a:xfrm>
            <a:off x="1203012" y="556718"/>
            <a:ext cx="482999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-GB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SCIENCE CURRICULUM MAP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1"/>
          <p:cNvSpPr/>
          <p:nvPr/>
        </p:nvSpPr>
        <p:spPr>
          <a:xfrm rot="9322333">
            <a:off x="1869975" y="7187374"/>
            <a:ext cx="760303" cy="1049690"/>
          </a:xfrm>
          <a:prstGeom prst="arc">
            <a:avLst>
              <a:gd fmla="val 4223120" name="adj1"/>
              <a:gd fmla="val 6114740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1"/>
          <p:cNvSpPr/>
          <p:nvPr/>
        </p:nvSpPr>
        <p:spPr>
          <a:xfrm rot="9933196">
            <a:off x="1696705" y="5389135"/>
            <a:ext cx="1207125" cy="1235860"/>
          </a:xfrm>
          <a:prstGeom prst="arc">
            <a:avLst>
              <a:gd fmla="val 3293760" name="adj1"/>
              <a:gd fmla="val 5054106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1"/>
          <p:cNvSpPr/>
          <p:nvPr/>
        </p:nvSpPr>
        <p:spPr>
          <a:xfrm rot="9179630">
            <a:off x="3193659" y="3757869"/>
            <a:ext cx="490789" cy="694921"/>
          </a:xfrm>
          <a:prstGeom prst="arc">
            <a:avLst>
              <a:gd fmla="val 3374889" name="adj1"/>
              <a:gd fmla="val 6568064" name="adj2"/>
            </a:avLst>
          </a:prstGeom>
          <a:noFill/>
          <a:ln cap="flat" cmpd="sng" w="28575">
            <a:solidFill>
              <a:srgbClr val="BF900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"/>
          <p:cNvSpPr/>
          <p:nvPr/>
        </p:nvSpPr>
        <p:spPr>
          <a:xfrm flipH="1" rot="1956801">
            <a:off x="4164296" y="4059400"/>
            <a:ext cx="842760" cy="1365362"/>
          </a:xfrm>
          <a:prstGeom prst="arc">
            <a:avLst>
              <a:gd fmla="val 3374889" name="adj1"/>
              <a:gd fmla="val 6114740" name="adj2"/>
            </a:avLst>
          </a:prstGeom>
          <a:noFill/>
          <a:ln cap="flat" cmpd="sng" w="28575">
            <a:solidFill>
              <a:srgbClr val="BF900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1"/>
          <p:cNvSpPr/>
          <p:nvPr/>
        </p:nvSpPr>
        <p:spPr>
          <a:xfrm rot="6742922">
            <a:off x="4719514" y="3205444"/>
            <a:ext cx="1207125" cy="1241906"/>
          </a:xfrm>
          <a:prstGeom prst="arc">
            <a:avLst>
              <a:gd fmla="val 3374889" name="adj1"/>
              <a:gd fmla="val 5168018" name="adj2"/>
            </a:avLst>
          </a:prstGeom>
          <a:noFill/>
          <a:ln cap="flat" cmpd="sng" w="28575">
            <a:solidFill>
              <a:srgbClr val="BF900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1"/>
          <p:cNvSpPr/>
          <p:nvPr/>
        </p:nvSpPr>
        <p:spPr>
          <a:xfrm rot="10276282">
            <a:off x="1441382" y="2034849"/>
            <a:ext cx="855425" cy="1107996"/>
          </a:xfrm>
          <a:prstGeom prst="arc">
            <a:avLst>
              <a:gd fmla="val 3370634" name="adj1"/>
              <a:gd fmla="val 5859424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1"/>
          <p:cNvSpPr/>
          <p:nvPr/>
        </p:nvSpPr>
        <p:spPr>
          <a:xfrm flipH="1" rot="-6845330">
            <a:off x="3771139" y="1640140"/>
            <a:ext cx="876745" cy="1234833"/>
          </a:xfrm>
          <a:prstGeom prst="arc">
            <a:avLst>
              <a:gd fmla="val 3293760" name="adj1"/>
              <a:gd fmla="val 6114740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"/>
          <p:cNvSpPr/>
          <p:nvPr/>
        </p:nvSpPr>
        <p:spPr>
          <a:xfrm flipH="1" rot="-9995284">
            <a:off x="379604" y="5432488"/>
            <a:ext cx="1207125" cy="1235860"/>
          </a:xfrm>
          <a:prstGeom prst="arc">
            <a:avLst>
              <a:gd fmla="val 3606572" name="adj1"/>
              <a:gd fmla="val 6494198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1"/>
          <p:cNvSpPr txBox="1"/>
          <p:nvPr/>
        </p:nvSpPr>
        <p:spPr>
          <a:xfrm>
            <a:off x="326452" y="8699174"/>
            <a:ext cx="1753120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SCIENCE SKILL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"/>
          <p:cNvSpPr txBox="1"/>
          <p:nvPr/>
        </p:nvSpPr>
        <p:spPr>
          <a:xfrm>
            <a:off x="66020" y="8897975"/>
            <a:ext cx="171128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Scientific knowledge and conceptual understanding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"/>
          <p:cNvSpPr txBox="1"/>
          <p:nvPr/>
        </p:nvSpPr>
        <p:spPr>
          <a:xfrm>
            <a:off x="1805713" y="8897975"/>
            <a:ext cx="159271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nature, processes and methods of science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1"/>
          <p:cNvSpPr txBox="1"/>
          <p:nvPr/>
        </p:nvSpPr>
        <p:spPr>
          <a:xfrm>
            <a:off x="3367815" y="8915927"/>
            <a:ext cx="179162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Analysis, evaluation and measurement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p1"/>
          <p:cNvSpPr txBox="1"/>
          <p:nvPr/>
        </p:nvSpPr>
        <p:spPr>
          <a:xfrm>
            <a:off x="5106357" y="8915927"/>
            <a:ext cx="166623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b="1" i="0" lang="en-GB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Experimental skills and investigations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2" name="Google Shape;162;p1"/>
          <p:cNvSpPr txBox="1"/>
          <p:nvPr/>
        </p:nvSpPr>
        <p:spPr>
          <a:xfrm>
            <a:off x="1815459" y="8704812"/>
            <a:ext cx="1613541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SCIENCE SKILL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1"/>
          <p:cNvSpPr txBox="1"/>
          <p:nvPr/>
        </p:nvSpPr>
        <p:spPr>
          <a:xfrm>
            <a:off x="3454340" y="8699499"/>
            <a:ext cx="1602785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SCIENCE SKILL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4" name="Google Shape;164;p1"/>
          <p:cNvSpPr txBox="1"/>
          <p:nvPr/>
        </p:nvSpPr>
        <p:spPr>
          <a:xfrm>
            <a:off x="5283625" y="8702231"/>
            <a:ext cx="1266220" cy="2616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1" i="0" lang="en-GB" sz="1100" u="none" cap="none" strike="noStrike">
                <a:solidFill>
                  <a:srgbClr val="002060"/>
                </a:solidFill>
                <a:latin typeface="Arial"/>
                <a:ea typeface="Arial"/>
                <a:cs typeface="Arial"/>
                <a:sym typeface="Arial"/>
              </a:rPr>
              <a:t>SCIENCE SKILL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5" name="Google Shape;165;p1"/>
          <p:cNvSpPr txBox="1"/>
          <p:nvPr/>
        </p:nvSpPr>
        <p:spPr>
          <a:xfrm>
            <a:off x="2893689" y="7485534"/>
            <a:ext cx="152489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Survival in the Wild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1"/>
          <p:cNvSpPr txBox="1"/>
          <p:nvPr/>
        </p:nvSpPr>
        <p:spPr>
          <a:xfrm>
            <a:off x="3092532" y="7695644"/>
            <a:ext cx="1251018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understand feeding, reflexes and reproduction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Ecosystems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1"/>
          <p:cNvSpPr txBox="1"/>
          <p:nvPr/>
        </p:nvSpPr>
        <p:spPr>
          <a:xfrm>
            <a:off x="1664932" y="7485534"/>
            <a:ext cx="1154076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Space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Google Shape;168;p1"/>
          <p:cNvSpPr txBox="1"/>
          <p:nvPr/>
        </p:nvSpPr>
        <p:spPr>
          <a:xfrm>
            <a:off x="1756238" y="7683773"/>
            <a:ext cx="1087087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Gravity as a fundamental force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Solids, liquids and gases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Equations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"/>
          <p:cNvSpPr txBox="1"/>
          <p:nvPr/>
        </p:nvSpPr>
        <p:spPr>
          <a:xfrm>
            <a:off x="699661" y="6781475"/>
            <a:ext cx="964912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 Planet B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"/>
          <p:cNvSpPr txBox="1"/>
          <p:nvPr/>
        </p:nvSpPr>
        <p:spPr>
          <a:xfrm>
            <a:off x="690438" y="6971947"/>
            <a:ext cx="1087087" cy="149271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each state transfers into the next state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Rock cycle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Examples of the different types of rock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Carbon dioxide and it’s links to global warming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Practical diagrams for distillation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27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"/>
          <p:cNvSpPr txBox="1"/>
          <p:nvPr/>
        </p:nvSpPr>
        <p:spPr>
          <a:xfrm>
            <a:off x="659444" y="5778056"/>
            <a:ext cx="1095973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Healthy Living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1"/>
          <p:cNvSpPr txBox="1"/>
          <p:nvPr/>
        </p:nvSpPr>
        <p:spPr>
          <a:xfrm>
            <a:off x="679741" y="6012332"/>
            <a:ext cx="1087087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Effects of exercise and diet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BMI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Smoking and the body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Sleep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1"/>
          <p:cNvSpPr txBox="1"/>
          <p:nvPr/>
        </p:nvSpPr>
        <p:spPr>
          <a:xfrm>
            <a:off x="1720549" y="5680772"/>
            <a:ext cx="1124132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Great Discoveries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4" name="Google Shape;174;p1"/>
          <p:cNvSpPr txBox="1"/>
          <p:nvPr/>
        </p:nvSpPr>
        <p:spPr>
          <a:xfrm>
            <a:off x="1751333" y="5877650"/>
            <a:ext cx="1087087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Electric current and electrons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Graphs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Electricity and magnetism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"/>
          <p:cNvSpPr txBox="1"/>
          <p:nvPr/>
        </p:nvSpPr>
        <p:spPr>
          <a:xfrm>
            <a:off x="2709619" y="5698452"/>
            <a:ext cx="1028244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Alchemy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1"/>
          <p:cNvSpPr txBox="1"/>
          <p:nvPr/>
        </p:nvSpPr>
        <p:spPr>
          <a:xfrm>
            <a:off x="2851060" y="5877526"/>
            <a:ext cx="793205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Atoms and compounds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 acids and alkalis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Chemical reactions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Google Shape;177;p1"/>
          <p:cNvSpPr txBox="1"/>
          <p:nvPr/>
        </p:nvSpPr>
        <p:spPr>
          <a:xfrm>
            <a:off x="3983709" y="5759550"/>
            <a:ext cx="1436073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Chemical Reactions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1"/>
          <p:cNvSpPr txBox="1"/>
          <p:nvPr/>
        </p:nvSpPr>
        <p:spPr>
          <a:xfrm>
            <a:off x="4113351" y="5958801"/>
            <a:ext cx="1221806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Products and reactants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Catalysts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Equations for reactions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Accurate practical tests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27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1"/>
          <p:cNvSpPr txBox="1"/>
          <p:nvPr/>
        </p:nvSpPr>
        <p:spPr>
          <a:xfrm>
            <a:off x="5532098" y="5524085"/>
            <a:ext cx="105360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Physics Behind Biology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"/>
          <p:cNvSpPr txBox="1"/>
          <p:nvPr/>
        </p:nvSpPr>
        <p:spPr>
          <a:xfrm>
            <a:off x="5445061" y="5784290"/>
            <a:ext cx="1087087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4127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Understand energy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Energy transfer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Waves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1" name="Google Shape;181;p1"/>
          <p:cNvSpPr txBox="1"/>
          <p:nvPr/>
        </p:nvSpPr>
        <p:spPr>
          <a:xfrm>
            <a:off x="5459219" y="4063930"/>
            <a:ext cx="119264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Life Under the Microscope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2" name="Google Shape;182;p1"/>
          <p:cNvSpPr txBox="1"/>
          <p:nvPr/>
        </p:nvSpPr>
        <p:spPr>
          <a:xfrm>
            <a:off x="5575321" y="4340741"/>
            <a:ext cx="102373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Process and location of respiration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Plants and energy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Cells and living things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1"/>
          <p:cNvSpPr txBox="1"/>
          <p:nvPr/>
        </p:nvSpPr>
        <p:spPr>
          <a:xfrm>
            <a:off x="4628557" y="4054306"/>
            <a:ext cx="8820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Famous Scientists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4" name="Google Shape;184;p1"/>
          <p:cNvSpPr txBox="1"/>
          <p:nvPr/>
        </p:nvSpPr>
        <p:spPr>
          <a:xfrm>
            <a:off x="4639434" y="4345954"/>
            <a:ext cx="953637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periodic table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Atoms and their properties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1"/>
          <p:cNvSpPr txBox="1"/>
          <p:nvPr/>
        </p:nvSpPr>
        <p:spPr>
          <a:xfrm>
            <a:off x="3509807" y="4071441"/>
            <a:ext cx="1129713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Famous Physicists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1"/>
          <p:cNvSpPr txBox="1"/>
          <p:nvPr/>
        </p:nvSpPr>
        <p:spPr>
          <a:xfrm>
            <a:off x="3547297" y="4265166"/>
            <a:ext cx="1087087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Radioactive decay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Properties of alpha, beta and gamma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Method in a practical task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1"/>
          <p:cNvSpPr txBox="1"/>
          <p:nvPr/>
        </p:nvSpPr>
        <p:spPr>
          <a:xfrm>
            <a:off x="2658697" y="4014164"/>
            <a:ext cx="100927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Biological Blueprints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1"/>
          <p:cNvSpPr txBox="1"/>
          <p:nvPr/>
        </p:nvSpPr>
        <p:spPr>
          <a:xfrm>
            <a:off x="2779475" y="4286111"/>
            <a:ext cx="833079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DNA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Fertilisation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Cell division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Representing data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9" name="Google Shape;189;p1"/>
          <p:cNvSpPr txBox="1"/>
          <p:nvPr/>
        </p:nvSpPr>
        <p:spPr>
          <a:xfrm>
            <a:off x="1416485" y="4001752"/>
            <a:ext cx="117878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Energy &amp; electricity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1"/>
          <p:cNvSpPr txBox="1"/>
          <p:nvPr/>
        </p:nvSpPr>
        <p:spPr>
          <a:xfrm>
            <a:off x="1452685" y="4215380"/>
            <a:ext cx="912856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Describing energy transfer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Charge, current and circuits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Calculations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127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"/>
          <p:cNvSpPr txBox="1"/>
          <p:nvPr/>
        </p:nvSpPr>
        <p:spPr>
          <a:xfrm>
            <a:off x="467572" y="4134136"/>
            <a:ext cx="9228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Respiration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Oxygen and glucose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Electron configuration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Atomic bonding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2" name="Google Shape;192;p1"/>
          <p:cNvSpPr txBox="1"/>
          <p:nvPr/>
        </p:nvSpPr>
        <p:spPr>
          <a:xfrm>
            <a:off x="464060" y="3604235"/>
            <a:ext cx="10662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Cardiovascular system, atoms and </a:t>
            </a:r>
            <a:r>
              <a:rPr b="1" lang="en-GB" sz="800">
                <a:solidFill>
                  <a:schemeClr val="dk1"/>
                </a:solidFill>
              </a:rPr>
              <a:t>the periodic table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1"/>
          <p:cNvSpPr txBox="1"/>
          <p:nvPr/>
        </p:nvSpPr>
        <p:spPr>
          <a:xfrm>
            <a:off x="456866" y="2392448"/>
            <a:ext cx="918039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Forces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4" name="Google Shape;194;p1"/>
          <p:cNvSpPr txBox="1"/>
          <p:nvPr/>
        </p:nvSpPr>
        <p:spPr>
          <a:xfrm>
            <a:off x="475808" y="2635746"/>
            <a:ext cx="951419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Newton’s Laws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Energy transfer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Gravity and magnetism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Force and acceleration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Google Shape;195;p1"/>
          <p:cNvSpPr txBox="1"/>
          <p:nvPr/>
        </p:nvSpPr>
        <p:spPr>
          <a:xfrm>
            <a:off x="1438858" y="2273407"/>
            <a:ext cx="100053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Digestion and Neutralisation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1"/>
          <p:cNvSpPr txBox="1"/>
          <p:nvPr/>
        </p:nvSpPr>
        <p:spPr>
          <a:xfrm>
            <a:off x="1518364" y="2526580"/>
            <a:ext cx="981987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Enzyme and enzyme activity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Titration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1"/>
          <p:cNvSpPr txBox="1"/>
          <p:nvPr/>
        </p:nvSpPr>
        <p:spPr>
          <a:xfrm>
            <a:off x="2562681" y="2258021"/>
            <a:ext cx="882045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Transferring Energy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1"/>
          <p:cNvSpPr txBox="1"/>
          <p:nvPr/>
        </p:nvSpPr>
        <p:spPr>
          <a:xfrm>
            <a:off x="2538410" y="2523213"/>
            <a:ext cx="977961" cy="63094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Frequency and amplitude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Efficiency calculations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Kinetic energy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9" name="Google Shape;199;p1"/>
          <p:cNvSpPr txBox="1"/>
          <p:nvPr/>
        </p:nvSpPr>
        <p:spPr>
          <a:xfrm>
            <a:off x="3522652" y="2262089"/>
            <a:ext cx="1228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r>
              <a:rPr b="1" i="0" lang="en-GB" sz="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Plants and Microscopes and bonding </a:t>
            </a:r>
            <a:endParaRPr b="1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1"/>
          <p:cNvSpPr txBox="1"/>
          <p:nvPr/>
        </p:nvSpPr>
        <p:spPr>
          <a:xfrm>
            <a:off x="3717301" y="2622856"/>
            <a:ext cx="9807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Photosynthesis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Char char="❑"/>
            </a:pPr>
            <a:r>
              <a:rPr b="0" i="0" lang="en-GB" sz="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Diffusion and osmosis</a:t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8572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Char char="❑"/>
            </a:pPr>
            <a:r>
              <a:rPr lang="en-GB" sz="700">
                <a:solidFill>
                  <a:schemeClr val="dk1"/>
                </a:solidFill>
              </a:rPr>
              <a:t>Covalent and ionic bonding</a:t>
            </a:r>
            <a:endParaRPr sz="700">
              <a:solidFill>
                <a:schemeClr val="dk1"/>
              </a:solidFill>
            </a:endParaRPr>
          </a:p>
          <a:p>
            <a:pPr indent="-41275" lvl="0" marL="857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Noto Sans Symbols"/>
              <a:buNone/>
            </a:pPr>
            <a:r>
              <a:t/>
            </a:r>
            <a:endParaRPr b="0" i="0" sz="7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1" name="Google Shape;201;p1"/>
          <p:cNvSpPr txBox="1"/>
          <p:nvPr/>
        </p:nvSpPr>
        <p:spPr>
          <a:xfrm>
            <a:off x="3083266" y="6820249"/>
            <a:ext cx="1180360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 respiration, reproduction, reflexes and ecosystems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2" name="Google Shape;202;p1"/>
          <p:cNvSpPr txBox="1"/>
          <p:nvPr/>
        </p:nvSpPr>
        <p:spPr>
          <a:xfrm>
            <a:off x="2076034" y="7021960"/>
            <a:ext cx="1180360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forces, motion and space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3" name="Google Shape;203;p1"/>
          <p:cNvSpPr txBox="1"/>
          <p:nvPr/>
        </p:nvSpPr>
        <p:spPr>
          <a:xfrm>
            <a:off x="49831" y="7110868"/>
            <a:ext cx="745490" cy="8463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state transfer, rocks and rock cycle, carbon dioxide</a:t>
            </a:r>
            <a:endParaRPr b="1" i="0" sz="7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1"/>
          <p:cNvSpPr txBox="1"/>
          <p:nvPr/>
        </p:nvSpPr>
        <p:spPr>
          <a:xfrm>
            <a:off x="95905" y="5246321"/>
            <a:ext cx="880056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health, nutrition and digestion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Google Shape;205;p1"/>
          <p:cNvSpPr txBox="1"/>
          <p:nvPr/>
        </p:nvSpPr>
        <p:spPr>
          <a:xfrm>
            <a:off x="2052615" y="5171834"/>
            <a:ext cx="981527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forces, electricity and magnetism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1"/>
          <p:cNvSpPr/>
          <p:nvPr/>
        </p:nvSpPr>
        <p:spPr>
          <a:xfrm rot="9933196">
            <a:off x="2868944" y="5334190"/>
            <a:ext cx="896178" cy="1237771"/>
          </a:xfrm>
          <a:prstGeom prst="arc">
            <a:avLst>
              <a:gd fmla="val 3293760" name="adj1"/>
              <a:gd fmla="val 4983631" name="adj2"/>
            </a:avLst>
          </a:prstGeom>
          <a:noFill/>
          <a:ln cap="flat" cmpd="sng" w="28575">
            <a:solidFill>
              <a:srgbClr val="0070C0"/>
            </a:solidFill>
            <a:prstDash val="dash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1"/>
          <p:cNvSpPr txBox="1"/>
          <p:nvPr/>
        </p:nvSpPr>
        <p:spPr>
          <a:xfrm>
            <a:off x="3047342" y="5046766"/>
            <a:ext cx="1180360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matter, compounds and reactions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8" name="Google Shape;208;p1"/>
          <p:cNvSpPr/>
          <p:nvPr/>
        </p:nvSpPr>
        <p:spPr>
          <a:xfrm rot="2784742">
            <a:off x="4826385" y="7110656"/>
            <a:ext cx="1207125" cy="1235860"/>
          </a:xfrm>
          <a:prstGeom prst="arc">
            <a:avLst>
              <a:gd fmla="val 177739" name="adj1"/>
              <a:gd fmla="val 6053284" name="adj2"/>
            </a:avLst>
          </a:prstGeom>
          <a:noFill/>
          <a:ln cap="flat" cmpd="sng" w="76200">
            <a:solidFill>
              <a:srgbClr val="00B0F0"/>
            </a:solidFill>
            <a:prstDash val="solid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1"/>
          <p:cNvSpPr/>
          <p:nvPr/>
        </p:nvSpPr>
        <p:spPr>
          <a:xfrm flipH="1" rot="8250268">
            <a:off x="4796114" y="7381358"/>
            <a:ext cx="1207125" cy="1235860"/>
          </a:xfrm>
          <a:prstGeom prst="arc">
            <a:avLst>
              <a:gd fmla="val 404796" name="adj1"/>
              <a:gd fmla="val 6114740" name="adj2"/>
            </a:avLst>
          </a:prstGeom>
          <a:noFill/>
          <a:ln cap="flat" cmpd="sng" w="76200">
            <a:solidFill>
              <a:srgbClr val="00B0F0"/>
            </a:solidFill>
            <a:prstDash val="solid"/>
            <a:miter lim="800000"/>
            <a:headEnd len="med" w="med" type="oval"/>
            <a:tailEnd len="med" w="med" type="triangl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1"/>
          <p:cNvSpPr txBox="1"/>
          <p:nvPr/>
        </p:nvSpPr>
        <p:spPr>
          <a:xfrm>
            <a:off x="4704886" y="6646666"/>
            <a:ext cx="1111874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chemical reactions, atoms and elements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1"/>
          <p:cNvSpPr txBox="1"/>
          <p:nvPr/>
        </p:nvSpPr>
        <p:spPr>
          <a:xfrm>
            <a:off x="5962661" y="6692832"/>
            <a:ext cx="752790" cy="73866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energy, energy transfers, waves, light and sound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"/>
          <p:cNvSpPr txBox="1"/>
          <p:nvPr/>
        </p:nvSpPr>
        <p:spPr>
          <a:xfrm>
            <a:off x="5452463" y="3437313"/>
            <a:ext cx="966417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cells and organisation, photosynthesis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"/>
          <p:cNvSpPr txBox="1"/>
          <p:nvPr/>
        </p:nvSpPr>
        <p:spPr>
          <a:xfrm>
            <a:off x="4561157" y="3217483"/>
            <a:ext cx="956771" cy="41549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atoms, elements, the periodic table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"/>
          <p:cNvSpPr txBox="1"/>
          <p:nvPr/>
        </p:nvSpPr>
        <p:spPr>
          <a:xfrm>
            <a:off x="4320657" y="5207022"/>
            <a:ext cx="1213614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force and motion, EM waves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"/>
          <p:cNvSpPr txBox="1"/>
          <p:nvPr/>
        </p:nvSpPr>
        <p:spPr>
          <a:xfrm>
            <a:off x="3373030" y="3434200"/>
            <a:ext cx="1086262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genetics, inheritance, cells and reproduction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"/>
          <p:cNvSpPr txBox="1"/>
          <p:nvPr/>
        </p:nvSpPr>
        <p:spPr>
          <a:xfrm>
            <a:off x="1676927" y="3418608"/>
            <a:ext cx="1073033" cy="5232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energy and electricity; scientific calculations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1"/>
          <p:cNvSpPr txBox="1"/>
          <p:nvPr/>
        </p:nvSpPr>
        <p:spPr>
          <a:xfrm>
            <a:off x="1199686" y="4941116"/>
            <a:ext cx="10704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atoms and bonding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1"/>
          <p:cNvSpPr txBox="1"/>
          <p:nvPr/>
        </p:nvSpPr>
        <p:spPr>
          <a:xfrm>
            <a:off x="1805675" y="1870545"/>
            <a:ext cx="848066" cy="3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enzyme activity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9" name="Google Shape;219;p1"/>
          <p:cNvSpPr txBox="1"/>
          <p:nvPr/>
        </p:nvSpPr>
        <p:spPr>
          <a:xfrm>
            <a:off x="4186072" y="1494381"/>
            <a:ext cx="946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</a:pPr>
            <a:r>
              <a:rPr b="1" i="0" lang="en-GB" sz="700" u="none" cap="none" strike="noStrik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Assessment: End of Years (Biology, Chemistry and Physics)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0" name="Google Shape;220;p1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304800" y="304800"/>
            <a:ext cx="704850" cy="933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2020-03-04T16:08:47Z</dcterms:created>
  <dc:creator>Becky Ashton</dc:creator>
</cp:coreProperties>
</file>