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 id="2147483654"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6858000" cx="9144000"/>
  <p:notesSz cx="6662725" cy="9926625"/>
  <p:embeddedFontLst>
    <p:embeddedFont>
      <p:font typeface="Century Schoolbook"/>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CenturySchoolbook-bold.fntdata"/><Relationship Id="rId16" Type="http://schemas.openxmlformats.org/officeDocument/2006/relationships/font" Target="fonts/CenturySchoolbook-regular.fntdata"/><Relationship Id="rId5" Type="http://schemas.openxmlformats.org/officeDocument/2006/relationships/slideMaster" Target="slideMasters/slideMaster2.xml"/><Relationship Id="rId19" Type="http://schemas.openxmlformats.org/officeDocument/2006/relationships/font" Target="fonts/CenturySchoolbook-boldItalic.fntdata"/><Relationship Id="rId6" Type="http://schemas.openxmlformats.org/officeDocument/2006/relationships/slideMaster" Target="slideMasters/slideMaster3.xml"/><Relationship Id="rId18" Type="http://schemas.openxmlformats.org/officeDocument/2006/relationships/font" Target="fonts/CenturySchoolbook-italic.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250" y="4715125"/>
            <a:ext cx="533017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8: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666250" y="4715125"/>
            <a:ext cx="533017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notes"/>
          <p:cNvSpPr/>
          <p:nvPr>
            <p:ph idx="2" type="sldImg"/>
          </p:nvPr>
        </p:nvSpPr>
        <p:spPr>
          <a:xfrm>
            <a:off x="1110675" y="744475"/>
            <a:ext cx="4442025"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464234" y="381001"/>
            <a:ext cx="8229600" cy="2209800"/>
          </a:xfrm>
          <a:prstGeom prst="rect">
            <a:avLst/>
          </a:prstGeom>
          <a:noFill/>
          <a:ln>
            <a:noFill/>
          </a:ln>
        </p:spPr>
        <p:txBody>
          <a:bodyPr anchorCtr="0" anchor="b" bIns="45700" lIns="45700" spcFirstLastPara="1" rIns="228600" wrap="square" tIns="45700">
            <a:normAutofit/>
          </a:bodyPr>
          <a:lstStyle>
            <a:lvl1pPr lvl="0" algn="r">
              <a:spcBef>
                <a:spcPts val="0"/>
              </a:spcBef>
              <a:spcAft>
                <a:spcPts val="0"/>
              </a:spcAft>
              <a:buSzPts val="1400"/>
              <a:buNone/>
              <a:defRPr sz="48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 name="Google Shape;14;p2"/>
          <p:cNvSpPr txBox="1"/>
          <p:nvPr>
            <p:ph idx="1" type="subTitle"/>
          </p:nvPr>
        </p:nvSpPr>
        <p:spPr>
          <a:xfrm>
            <a:off x="2133600" y="2819400"/>
            <a:ext cx="6560234" cy="1752600"/>
          </a:xfrm>
          <a:prstGeom prst="rect">
            <a:avLst/>
          </a:prstGeom>
          <a:noFill/>
          <a:ln>
            <a:noFill/>
          </a:ln>
        </p:spPr>
        <p:txBody>
          <a:bodyPr anchorCtr="0" anchor="t" bIns="45700" lIns="45700" spcFirstLastPara="1" rIns="246875" wrap="square" tIns="45700">
            <a:noAutofit/>
          </a:bodyPr>
          <a:lstStyle>
            <a:lvl1pPr lvl="0" algn="r">
              <a:spcBef>
                <a:spcPts val="0"/>
              </a:spcBef>
              <a:spcAft>
                <a:spcPts val="0"/>
              </a:spcAft>
              <a:buSzPts val="2240"/>
              <a:buNone/>
              <a:defRPr/>
            </a:lvl1pPr>
            <a:lvl2pPr lvl="1" algn="ctr">
              <a:spcBef>
                <a:spcPts val="400"/>
              </a:spcBef>
              <a:spcAft>
                <a:spcPts val="0"/>
              </a:spcAft>
              <a:buSzPts val="1620"/>
              <a:buNone/>
              <a:defRPr/>
            </a:lvl2pPr>
            <a:lvl3pPr lvl="2" algn="ctr">
              <a:spcBef>
                <a:spcPts val="400"/>
              </a:spcBef>
              <a:spcAft>
                <a:spcPts val="0"/>
              </a:spcAft>
              <a:buSzPts val="1800"/>
              <a:buNone/>
              <a:defRPr/>
            </a:lvl3pPr>
            <a:lvl4pPr lvl="3" algn="ctr">
              <a:spcBef>
                <a:spcPts val="400"/>
              </a:spcBef>
              <a:spcAft>
                <a:spcPts val="0"/>
              </a:spcAft>
              <a:buSzPts val="1800"/>
              <a:buNone/>
              <a:defRPr/>
            </a:lvl4pPr>
            <a:lvl5pPr lvl="4" algn="ctr">
              <a:spcBef>
                <a:spcPts val="400"/>
              </a:spcBef>
              <a:spcAft>
                <a:spcPts val="0"/>
              </a:spcAft>
              <a:buSzPts val="1800"/>
              <a:buNone/>
              <a:defRPr/>
            </a:lvl5pPr>
            <a:lvl6pPr lvl="5" algn="ctr">
              <a:spcBef>
                <a:spcPts val="400"/>
              </a:spcBef>
              <a:spcAft>
                <a:spcPts val="0"/>
              </a:spcAft>
              <a:buSzPts val="1800"/>
              <a:buNone/>
              <a:defRPr/>
            </a:lvl6pPr>
            <a:lvl7pPr lvl="6" algn="ctr">
              <a:spcBef>
                <a:spcPts val="400"/>
              </a:spcBef>
              <a:spcAft>
                <a:spcPts val="0"/>
              </a:spcAft>
              <a:buSzPts val="1800"/>
              <a:buNone/>
              <a:defRPr/>
            </a:lvl7pPr>
            <a:lvl8pPr lvl="7" algn="ctr">
              <a:spcBef>
                <a:spcPts val="400"/>
              </a:spcBef>
              <a:spcAft>
                <a:spcPts val="0"/>
              </a:spcAft>
              <a:buSzPts val="1800"/>
              <a:buNone/>
              <a:defRPr/>
            </a:lvl8pPr>
            <a:lvl9pPr lvl="8" algn="ctr">
              <a:spcBef>
                <a:spcPts val="400"/>
              </a:spcBef>
              <a:spcAft>
                <a:spcPts val="0"/>
              </a:spcAft>
              <a:buSzPts val="1800"/>
              <a:buNone/>
              <a:defRPr/>
            </a:lvl9pPr>
          </a:lstStyle>
          <a:p/>
        </p:txBody>
      </p:sp>
      <p:sp>
        <p:nvSpPr>
          <p:cNvPr id="15" name="Google Shape;15;p2"/>
          <p:cNvSpPr txBox="1"/>
          <p:nvPr>
            <p:ph idx="10" type="dt"/>
          </p:nvPr>
        </p:nvSpPr>
        <p:spPr>
          <a:xfrm>
            <a:off x="5562600" y="650875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39175" y="6508750"/>
            <a:ext cx="46355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
          <p:cNvSpPr txBox="1"/>
          <p:nvPr>
            <p:ph idx="11" type="ftr"/>
          </p:nvPr>
        </p:nvSpPr>
        <p:spPr>
          <a:xfrm>
            <a:off x="1600200" y="6508750"/>
            <a:ext cx="39068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8" name="Google Shape;28;p4"/>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29" name="Google Shape;29;p4"/>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6"/>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7"/>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5" name="Google Shape;45;p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46" name="Google Shape;46;p7"/>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1" name="Google Shape;51;p8"/>
          <p:cNvSpPr txBox="1"/>
          <p:nvPr>
            <p:ph idx="1" type="body"/>
          </p:nvPr>
        </p:nvSpPr>
        <p:spPr>
          <a:xfrm rot="5400000">
            <a:off x="2309019" y="-205582"/>
            <a:ext cx="4525962" cy="8229600"/>
          </a:xfrm>
          <a:prstGeom prst="rect">
            <a:avLst/>
          </a:prstGeom>
          <a:noFill/>
          <a:ln>
            <a:noFill/>
          </a:ln>
        </p:spPr>
        <p:txBody>
          <a:bodyPr anchorCtr="0" anchor="t" bIns="45700" lIns="91425" spcFirstLastPara="1" rIns="91425" wrap="square" tIns="45700">
            <a:noAutofit/>
          </a:bodyPr>
          <a:lstStyle>
            <a:lvl1pPr indent="-308610" lvl="0" marL="457200" algn="l">
              <a:spcBef>
                <a:spcPts val="0"/>
              </a:spcBef>
              <a:spcAft>
                <a:spcPts val="0"/>
              </a:spcAft>
              <a:buSzPts val="1260"/>
              <a:buChar char="⦿"/>
              <a:defRPr/>
            </a:lvl1pPr>
            <a:lvl2pPr indent="-331469" lvl="1" marL="914400" algn="l">
              <a:spcBef>
                <a:spcPts val="400"/>
              </a:spcBef>
              <a:spcAft>
                <a:spcPts val="0"/>
              </a:spcAft>
              <a:buSzPts val="1620"/>
              <a:buChar char="•"/>
              <a:defRPr/>
            </a:lvl2pPr>
            <a:lvl3pPr indent="-342900" lvl="2" marL="1371600" algn="l">
              <a:spcBef>
                <a:spcPts val="400"/>
              </a:spcBef>
              <a:spcAft>
                <a:spcPts val="0"/>
              </a:spcAft>
              <a:buSzPts val="1800"/>
              <a:buChar char="●"/>
              <a:defRPr/>
            </a:lvl3pPr>
            <a:lvl4pPr indent="-342900" lvl="3" marL="1828800" algn="l">
              <a:spcBef>
                <a:spcPts val="400"/>
              </a:spcBef>
              <a:spcAft>
                <a:spcPts val="0"/>
              </a:spcAft>
              <a:buSzPts val="1800"/>
              <a:buChar char="●"/>
              <a:defRPr/>
            </a:lvl4pPr>
            <a:lvl5pPr indent="-342900" lvl="4" marL="2286000" algn="l">
              <a:spcBef>
                <a:spcPts val="400"/>
              </a:spcBef>
              <a:spcAft>
                <a:spcPts val="0"/>
              </a:spcAft>
              <a:buSzPts val="1800"/>
              <a:buChar char="●"/>
              <a:defRPr/>
            </a:lvl5pPr>
            <a:lvl6pPr indent="-342900" lvl="5" marL="2743200" algn="l">
              <a:spcBef>
                <a:spcPts val="400"/>
              </a:spcBef>
              <a:spcAft>
                <a:spcPts val="0"/>
              </a:spcAft>
              <a:buSzPts val="1800"/>
              <a:buChar char="●"/>
              <a:defRPr/>
            </a:lvl6pPr>
            <a:lvl7pPr indent="-342900" lvl="6" marL="3200400" algn="l">
              <a:spcBef>
                <a:spcPts val="400"/>
              </a:spcBef>
              <a:spcAft>
                <a:spcPts val="0"/>
              </a:spcAft>
              <a:buSzPts val="1800"/>
              <a:buChar char="●"/>
              <a:defRPr/>
            </a:lvl7pPr>
            <a:lvl8pPr indent="-342900" lvl="7" marL="3657600" algn="l">
              <a:spcBef>
                <a:spcPts val="400"/>
              </a:spcBef>
              <a:spcAft>
                <a:spcPts val="0"/>
              </a:spcAft>
              <a:buSzPts val="1800"/>
              <a:buChar char="●"/>
              <a:defRPr/>
            </a:lvl8pPr>
            <a:lvl9pPr indent="-342900" lvl="8" marL="4114800" algn="l">
              <a:spcBef>
                <a:spcPts val="400"/>
              </a:spcBef>
              <a:spcAft>
                <a:spcPts val="0"/>
              </a:spcAft>
              <a:buSzPts val="1800"/>
              <a:buChar char="●"/>
              <a:defRPr/>
            </a:lvl9pPr>
          </a:lstStyle>
          <a:p/>
        </p:txBody>
      </p:sp>
      <p:sp>
        <p:nvSpPr>
          <p:cNvPr id="52" name="Google Shape;52;p8"/>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300">
                <a:solidFill>
                  <a:srgbClr val="B9BBB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2.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164592" y="146304"/>
            <a:ext cx="8814816" cy="2505456"/>
          </a:xfrm>
          <a:prstGeom prst="round2DiagRect">
            <a:avLst>
              <a:gd fmla="val 11807" name="adj1"/>
              <a:gd fmla="val 0" name="adj2"/>
            </a:avLst>
          </a:prstGeom>
          <a:solidFill>
            <a:srgbClr val="878878">
              <a:alpha val="64705"/>
            </a:srgbClr>
          </a:solidFill>
          <a:ln cap="rnd" cmpd="sng" w="11000">
            <a:solidFill>
              <a:srgbClr val="9B9F8D">
                <a:alpha val="8784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7" name="Google Shape;7;p1"/>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1pPr>
            <a:lvl2pPr lvl="1"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2pPr>
            <a:lvl3pPr lvl="2"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3pPr>
            <a:lvl4pPr lvl="3"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4pPr>
            <a:lvl5pPr lvl="4"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5pPr>
            <a:lvl6pPr lvl="5"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6pPr>
            <a:lvl7pPr lvl="6"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7pPr>
            <a:lvl8pPr lvl="7"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8pPr>
            <a:lvl9pPr lvl="8"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9pPr>
          </a:lstStyle>
          <a:p/>
        </p:txBody>
      </p:sp>
      <p:sp>
        <p:nvSpPr>
          <p:cNvPr id="8" name="Google Shape;8;p1"/>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0"/>
              </a:spcBef>
              <a:spcAft>
                <a:spcPts val="0"/>
              </a:spcAft>
              <a:buClr>
                <a:schemeClr val="accent1"/>
              </a:buClr>
              <a:buSzPts val="2240"/>
              <a:buFont typeface="Noto Sans Symbols"/>
              <a:buChar char="⦿"/>
              <a:defRPr b="0" i="0" sz="3200" u="none" cap="none" strike="noStrike">
                <a:solidFill>
                  <a:schemeClr val="lt1"/>
                </a:solidFill>
                <a:latin typeface="Rockwell"/>
                <a:ea typeface="Rockwell"/>
                <a:cs typeface="Rockwell"/>
                <a:sym typeface="Rockwell"/>
              </a:defRPr>
            </a:lvl1pPr>
            <a:lvl2pPr indent="-377190" lvl="1" marL="914400" marR="0" rtl="0" algn="l">
              <a:spcBef>
                <a:spcPts val="400"/>
              </a:spcBef>
              <a:spcAft>
                <a:spcPts val="0"/>
              </a:spcAft>
              <a:buClr>
                <a:schemeClr val="accent2"/>
              </a:buClr>
              <a:buSzPts val="2340"/>
              <a:buFont typeface="Rockwell"/>
              <a:buChar char="•"/>
              <a:defRPr b="0" i="0" sz="2600" u="none" cap="none" strike="noStrike">
                <a:solidFill>
                  <a:schemeClr val="lt1"/>
                </a:solidFill>
                <a:latin typeface="Rockwell"/>
                <a:ea typeface="Rockwell"/>
                <a:cs typeface="Rockwell"/>
                <a:sym typeface="Rockwell"/>
              </a:defRPr>
            </a:lvl2pPr>
            <a:lvl3pPr indent="-374650" lvl="2" marL="1371600" marR="0" rtl="0" algn="l">
              <a:spcBef>
                <a:spcPts val="400"/>
              </a:spcBef>
              <a:spcAft>
                <a:spcPts val="0"/>
              </a:spcAft>
              <a:buClr>
                <a:srgbClr val="A8CDD7"/>
              </a:buClr>
              <a:buSzPts val="2300"/>
              <a:buFont typeface="Noto Sans Symbols"/>
              <a:buChar char="●"/>
              <a:defRPr b="0" i="0" sz="2300" u="none" cap="none" strike="noStrike">
                <a:solidFill>
                  <a:schemeClr val="lt1"/>
                </a:solidFill>
                <a:latin typeface="Rockwell"/>
                <a:ea typeface="Rockwell"/>
                <a:cs typeface="Rockwell"/>
                <a:sym typeface="Rockwell"/>
              </a:defRPr>
            </a:lvl3pPr>
            <a:lvl4pPr indent="-355600" lvl="3" marL="1828800" marR="0" rtl="0" algn="l">
              <a:spcBef>
                <a:spcPts val="400"/>
              </a:spcBef>
              <a:spcAft>
                <a:spcPts val="0"/>
              </a:spcAft>
              <a:buClr>
                <a:srgbClr val="A8CDD7"/>
              </a:buClr>
              <a:buSzPts val="2000"/>
              <a:buFont typeface="Noto Sans Symbols"/>
              <a:buChar char="●"/>
              <a:defRPr b="0" i="0" sz="2000" u="none" cap="none" strike="noStrike">
                <a:solidFill>
                  <a:schemeClr val="lt1"/>
                </a:solidFill>
                <a:latin typeface="Rockwell"/>
                <a:ea typeface="Rockwell"/>
                <a:cs typeface="Rockwell"/>
                <a:sym typeface="Rockwell"/>
              </a:defRPr>
            </a:lvl4pPr>
            <a:lvl5pPr indent="-349250" lvl="4" marL="2286000" marR="0" rtl="0" algn="l">
              <a:spcBef>
                <a:spcPts val="400"/>
              </a:spcBef>
              <a:spcAft>
                <a:spcPts val="0"/>
              </a:spcAft>
              <a:buClr>
                <a:srgbClr val="A8CDD7"/>
              </a:buClr>
              <a:buSzPts val="1900"/>
              <a:buFont typeface="Noto Sans Symbols"/>
              <a:buChar char="●"/>
              <a:defRPr b="0" i="0" sz="1900" u="none" cap="none" strike="noStrike">
                <a:solidFill>
                  <a:schemeClr val="lt1"/>
                </a:solidFill>
                <a:latin typeface="Rockwell"/>
                <a:ea typeface="Rockwell"/>
                <a:cs typeface="Rockwell"/>
                <a:sym typeface="Rockwell"/>
              </a:defRPr>
            </a:lvl5pPr>
            <a:lvl6pPr indent="-342900" lvl="5" marL="2743200" marR="0" rtl="0" algn="l">
              <a:spcBef>
                <a:spcPts val="400"/>
              </a:spcBef>
              <a:spcAft>
                <a:spcPts val="0"/>
              </a:spcAft>
              <a:buClr>
                <a:schemeClr val="accent4"/>
              </a:buClr>
              <a:buSzPts val="1800"/>
              <a:buFont typeface="Noto Sans Symbols"/>
              <a:buChar char="●"/>
              <a:defRPr b="0" i="0" sz="1800" u="none" cap="none" strike="noStrike">
                <a:solidFill>
                  <a:schemeClr val="lt1"/>
                </a:solidFill>
                <a:latin typeface="Rockwell"/>
                <a:ea typeface="Rockwell"/>
                <a:cs typeface="Rockwell"/>
                <a:sym typeface="Rockwell"/>
              </a:defRPr>
            </a:lvl6pPr>
            <a:lvl7pPr indent="-330200" lvl="6" marL="32004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7pPr>
            <a:lvl8pPr indent="-330200" lvl="7" marL="36576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8pPr>
            <a:lvl9pPr indent="-330200" lvl="8" marL="41148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9pPr>
          </a:lstStyle>
          <a:p/>
        </p:txBody>
      </p:sp>
      <p:sp>
        <p:nvSpPr>
          <p:cNvPr id="9" name="Google Shape;9;p1"/>
          <p:cNvSpPr txBox="1"/>
          <p:nvPr>
            <p:ph idx="10" type="dt"/>
          </p:nvPr>
        </p:nvSpPr>
        <p:spPr>
          <a:xfrm>
            <a:off x="5562600" y="6508750"/>
            <a:ext cx="3001962"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300" u="none" cap="none" strike="noStrike">
                <a:solidFill>
                  <a:srgbClr val="B9BBB2"/>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 name="Google Shape;10;p1"/>
          <p:cNvSpPr txBox="1"/>
          <p:nvPr>
            <p:ph idx="12" type="sldNum"/>
          </p:nvPr>
        </p:nvSpPr>
        <p:spPr>
          <a:xfrm>
            <a:off x="8639175" y="6508750"/>
            <a:ext cx="46355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1pPr>
            <a:lvl2pPr indent="0" lvl="1"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2pPr>
            <a:lvl3pPr indent="0" lvl="2"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3pPr>
            <a:lvl4pPr indent="0" lvl="3"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4pPr>
            <a:lvl5pPr indent="0" lvl="4"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5pPr>
            <a:lvl6pPr indent="0" lvl="5"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6pPr>
            <a:lvl7pPr indent="0" lvl="6"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7pPr>
            <a:lvl8pPr indent="0" lvl="7"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8pPr>
            <a:lvl9pPr indent="0" lvl="8" marL="0" marR="0" rtl="0" algn="r">
              <a:lnSpc>
                <a:spcPct val="100000"/>
              </a:lnSpc>
              <a:spcBef>
                <a:spcPts val="0"/>
              </a:spcBef>
              <a:spcAft>
                <a:spcPts val="0"/>
              </a:spcAft>
              <a:buClr>
                <a:srgbClr val="DFE0D4"/>
              </a:buClr>
              <a:buSzPts val="1600"/>
              <a:buFont typeface="Arial"/>
              <a:buNone/>
              <a:defRPr b="0" i="0" sz="1600" u="none" cap="none" strike="noStrik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11" name="Google Shape;11;p1"/>
          <p:cNvSpPr txBox="1"/>
          <p:nvPr>
            <p:ph idx="11" type="ftr"/>
          </p:nvPr>
        </p:nvSpPr>
        <p:spPr>
          <a:xfrm>
            <a:off x="1600200" y="6508750"/>
            <a:ext cx="3906837"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sp>
        <p:nvSpPr>
          <p:cNvPr id="19" name="Google Shape;19;p3"/>
          <p:cNvSpPr/>
          <p:nvPr/>
        </p:nvSpPr>
        <p:spPr>
          <a:xfrm>
            <a:off x="164592" y="147085"/>
            <a:ext cx="8810846" cy="6565392"/>
          </a:xfrm>
          <a:prstGeom prst="round2DiagRect">
            <a:avLst>
              <a:gd fmla="val 11807" name="adj1"/>
              <a:gd fmla="val 0" name="adj2"/>
            </a:avLst>
          </a:prstGeom>
          <a:solidFill>
            <a:srgbClr val="878878">
              <a:alpha val="64705"/>
            </a:srgbClr>
          </a:solidFill>
          <a:ln cap="rnd" cmpd="sng" w="11000">
            <a:solidFill>
              <a:srgbClr val="9B9F8D">
                <a:alpha val="8784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20" name="Google Shape;20;p3"/>
          <p:cNvSpPr txBox="1"/>
          <p:nvPr/>
        </p:nvSpPr>
        <p:spPr>
          <a:xfrm>
            <a:off x="588962" y="1423987"/>
            <a:ext cx="8001000" cy="9525"/>
          </a:xfrm>
          <a:prstGeom prst="rect">
            <a:avLst/>
          </a:prstGeom>
          <a:solidFill>
            <a:schemeClr val="accent1"/>
          </a:solidFill>
          <a:ln>
            <a:noFill/>
          </a:ln>
          <a:effectLst>
            <a:outerShdw blurRad="63500" dir="5400000" dist="12900">
              <a:srgbClr val="808080">
                <a:alpha val="7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1" name="Google Shape;21;p3"/>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1pPr>
            <a:lvl2pPr lvl="1"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2pPr>
            <a:lvl3pPr lvl="2"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3pPr>
            <a:lvl4pPr lvl="3"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4pPr>
            <a:lvl5pPr lvl="4"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5pPr>
            <a:lvl6pPr lvl="5"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6pPr>
            <a:lvl7pPr lvl="6"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7pPr>
            <a:lvl8pPr lvl="7"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8pPr>
            <a:lvl9pPr lvl="8"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9pPr>
          </a:lstStyle>
          <a:p/>
        </p:txBody>
      </p:sp>
      <p:sp>
        <p:nvSpPr>
          <p:cNvPr id="22" name="Google Shape;22;p3"/>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0"/>
              </a:spcBef>
              <a:spcAft>
                <a:spcPts val="0"/>
              </a:spcAft>
              <a:buClr>
                <a:schemeClr val="accent1"/>
              </a:buClr>
              <a:buSzPts val="2240"/>
              <a:buFont typeface="Noto Sans Symbols"/>
              <a:buChar char="⦿"/>
              <a:defRPr b="0" i="0" sz="3200" u="none" cap="none" strike="noStrike">
                <a:solidFill>
                  <a:schemeClr val="lt1"/>
                </a:solidFill>
                <a:latin typeface="Rockwell"/>
                <a:ea typeface="Rockwell"/>
                <a:cs typeface="Rockwell"/>
                <a:sym typeface="Rockwell"/>
              </a:defRPr>
            </a:lvl1pPr>
            <a:lvl2pPr indent="-377190" lvl="1" marL="914400" marR="0" rtl="0" algn="l">
              <a:spcBef>
                <a:spcPts val="400"/>
              </a:spcBef>
              <a:spcAft>
                <a:spcPts val="0"/>
              </a:spcAft>
              <a:buClr>
                <a:schemeClr val="accent2"/>
              </a:buClr>
              <a:buSzPts val="2340"/>
              <a:buFont typeface="Rockwell"/>
              <a:buChar char="•"/>
              <a:defRPr b="0" i="0" sz="2600" u="none" cap="none" strike="noStrike">
                <a:solidFill>
                  <a:schemeClr val="lt1"/>
                </a:solidFill>
                <a:latin typeface="Rockwell"/>
                <a:ea typeface="Rockwell"/>
                <a:cs typeface="Rockwell"/>
                <a:sym typeface="Rockwell"/>
              </a:defRPr>
            </a:lvl2pPr>
            <a:lvl3pPr indent="-374650" lvl="2" marL="1371600" marR="0" rtl="0" algn="l">
              <a:spcBef>
                <a:spcPts val="400"/>
              </a:spcBef>
              <a:spcAft>
                <a:spcPts val="0"/>
              </a:spcAft>
              <a:buClr>
                <a:srgbClr val="A8CDD7"/>
              </a:buClr>
              <a:buSzPts val="2300"/>
              <a:buFont typeface="Noto Sans Symbols"/>
              <a:buChar char="●"/>
              <a:defRPr b="0" i="0" sz="2300" u="none" cap="none" strike="noStrike">
                <a:solidFill>
                  <a:schemeClr val="lt1"/>
                </a:solidFill>
                <a:latin typeface="Rockwell"/>
                <a:ea typeface="Rockwell"/>
                <a:cs typeface="Rockwell"/>
                <a:sym typeface="Rockwell"/>
              </a:defRPr>
            </a:lvl3pPr>
            <a:lvl4pPr indent="-355600" lvl="3" marL="1828800" marR="0" rtl="0" algn="l">
              <a:spcBef>
                <a:spcPts val="400"/>
              </a:spcBef>
              <a:spcAft>
                <a:spcPts val="0"/>
              </a:spcAft>
              <a:buClr>
                <a:srgbClr val="A8CDD7"/>
              </a:buClr>
              <a:buSzPts val="2000"/>
              <a:buFont typeface="Noto Sans Symbols"/>
              <a:buChar char="●"/>
              <a:defRPr b="0" i="0" sz="2000" u="none" cap="none" strike="noStrike">
                <a:solidFill>
                  <a:schemeClr val="lt1"/>
                </a:solidFill>
                <a:latin typeface="Rockwell"/>
                <a:ea typeface="Rockwell"/>
                <a:cs typeface="Rockwell"/>
                <a:sym typeface="Rockwell"/>
              </a:defRPr>
            </a:lvl4pPr>
            <a:lvl5pPr indent="-349250" lvl="4" marL="2286000" marR="0" rtl="0" algn="l">
              <a:spcBef>
                <a:spcPts val="400"/>
              </a:spcBef>
              <a:spcAft>
                <a:spcPts val="0"/>
              </a:spcAft>
              <a:buClr>
                <a:srgbClr val="A8CDD7"/>
              </a:buClr>
              <a:buSzPts val="1900"/>
              <a:buFont typeface="Noto Sans Symbols"/>
              <a:buChar char="●"/>
              <a:defRPr b="0" i="0" sz="1900" u="none" cap="none" strike="noStrike">
                <a:solidFill>
                  <a:schemeClr val="lt1"/>
                </a:solidFill>
                <a:latin typeface="Rockwell"/>
                <a:ea typeface="Rockwell"/>
                <a:cs typeface="Rockwell"/>
                <a:sym typeface="Rockwell"/>
              </a:defRPr>
            </a:lvl5pPr>
            <a:lvl6pPr indent="-342900" lvl="5" marL="2743200" marR="0" rtl="0" algn="l">
              <a:spcBef>
                <a:spcPts val="400"/>
              </a:spcBef>
              <a:spcAft>
                <a:spcPts val="0"/>
              </a:spcAft>
              <a:buClr>
                <a:schemeClr val="accent4"/>
              </a:buClr>
              <a:buSzPts val="1800"/>
              <a:buFont typeface="Noto Sans Symbols"/>
              <a:buChar char="●"/>
              <a:defRPr b="0" i="0" sz="1800" u="none" cap="none" strike="noStrike">
                <a:solidFill>
                  <a:schemeClr val="lt1"/>
                </a:solidFill>
                <a:latin typeface="Rockwell"/>
                <a:ea typeface="Rockwell"/>
                <a:cs typeface="Rockwell"/>
                <a:sym typeface="Rockwell"/>
              </a:defRPr>
            </a:lvl6pPr>
            <a:lvl7pPr indent="-330200" lvl="6" marL="32004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7pPr>
            <a:lvl8pPr indent="-330200" lvl="7" marL="36576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8pPr>
            <a:lvl9pPr indent="-330200" lvl="8" marL="41148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9pPr>
          </a:lstStyle>
          <a:p/>
        </p:txBody>
      </p:sp>
      <p:sp>
        <p:nvSpPr>
          <p:cNvPr id="23" name="Google Shape;23;p3"/>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300" u="none">
                <a:solidFill>
                  <a:srgbClr val="B9BBB2"/>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4" name="Google Shape;24;p3"/>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5" name="Google Shape;25;p3"/>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 name="Shape 32"/>
        <p:cNvGrpSpPr/>
        <p:nvPr/>
      </p:nvGrpSpPr>
      <p:grpSpPr>
        <a:xfrm>
          <a:off x="0" y="0"/>
          <a:ext cx="0" cy="0"/>
          <a:chOff x="0" y="0"/>
          <a:chExt cx="0" cy="0"/>
        </a:xfrm>
      </p:grpSpPr>
      <p:sp>
        <p:nvSpPr>
          <p:cNvPr id="33" name="Google Shape;33;p5"/>
          <p:cNvSpPr/>
          <p:nvPr/>
        </p:nvSpPr>
        <p:spPr>
          <a:xfrm>
            <a:off x="164592" y="147085"/>
            <a:ext cx="8810846" cy="6565392"/>
          </a:xfrm>
          <a:prstGeom prst="round2DiagRect">
            <a:avLst>
              <a:gd fmla="val 11807" name="adj1"/>
              <a:gd fmla="val 0" name="adj2"/>
            </a:avLst>
          </a:prstGeom>
          <a:solidFill>
            <a:srgbClr val="878878">
              <a:alpha val="64705"/>
            </a:srgbClr>
          </a:solidFill>
          <a:ln cap="rnd" cmpd="sng" w="11000">
            <a:solidFill>
              <a:srgbClr val="9B9F8D">
                <a:alpha val="8784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
        <p:nvSpPr>
          <p:cNvPr id="34" name="Google Shape;34;p5"/>
          <p:cNvSpPr txBox="1"/>
          <p:nvPr>
            <p:ph idx="11" type="ftr"/>
          </p:nvPr>
        </p:nvSpPr>
        <p:spPr>
          <a:xfrm>
            <a:off x="1295400" y="6400800"/>
            <a:ext cx="4211637"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5" name="Google Shape;35;p5"/>
          <p:cNvSpPr txBox="1"/>
          <p:nvPr>
            <p:ph idx="10" type="dt"/>
          </p:nvPr>
        </p:nvSpPr>
        <p:spPr>
          <a:xfrm>
            <a:off x="5562600" y="6400800"/>
            <a:ext cx="3001962"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300" u="none">
                <a:solidFill>
                  <a:srgbClr val="B9BBB2"/>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6" name="Google Shape;36;p5"/>
          <p:cNvSpPr txBox="1"/>
          <p:nvPr>
            <p:ph idx="12" type="sldNum"/>
          </p:nvPr>
        </p:nvSpPr>
        <p:spPr>
          <a:xfrm>
            <a:off x="8639175" y="6515100"/>
            <a:ext cx="463550" cy="2730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1pPr>
            <a:lvl2pPr indent="0" lvl="1"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2pPr>
            <a:lvl3pPr indent="0" lvl="2"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3pPr>
            <a:lvl4pPr indent="0" lvl="3"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4pPr>
            <a:lvl5pPr indent="0" lvl="4"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5pPr>
            <a:lvl6pPr indent="0" lvl="5"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6pPr>
            <a:lvl7pPr indent="0" lvl="6"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7pPr>
            <a:lvl8pPr indent="0" lvl="7"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8pPr>
            <a:lvl9pPr indent="0" lvl="8" marL="0" marR="0" rtl="0" algn="r">
              <a:lnSpc>
                <a:spcPct val="100000"/>
              </a:lnSpc>
              <a:spcBef>
                <a:spcPts val="0"/>
              </a:spcBef>
              <a:spcAft>
                <a:spcPts val="0"/>
              </a:spcAft>
              <a:buClr>
                <a:srgbClr val="DFE0D4"/>
              </a:buClr>
              <a:buSzPts val="1600"/>
              <a:buFont typeface="Arial"/>
              <a:buNone/>
              <a:defRPr b="0" i="0" sz="1600" u="none">
                <a:solidFill>
                  <a:srgbClr val="DFE0D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
        <p:nvSpPr>
          <p:cNvPr id="37" name="Google Shape;37;p5"/>
          <p:cNvSpPr txBox="1"/>
          <p:nvPr>
            <p:ph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lvl1pPr lvl="0"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1pPr>
            <a:lvl2pPr lvl="1"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2pPr>
            <a:lvl3pPr lvl="2"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3pPr>
            <a:lvl4pPr lvl="3"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4pPr>
            <a:lvl5pPr lvl="4"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5pPr>
            <a:lvl6pPr lvl="5"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6pPr>
            <a:lvl7pPr lvl="6"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7pPr>
            <a:lvl8pPr lvl="7"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8pPr>
            <a:lvl9pPr lvl="8" marR="0" rtl="0" algn="r">
              <a:spcBef>
                <a:spcPts val="0"/>
              </a:spcBef>
              <a:spcAft>
                <a:spcPts val="0"/>
              </a:spcAft>
              <a:buSzPts val="1400"/>
              <a:buNone/>
              <a:defRPr b="0" i="0" sz="4600" u="none" cap="none" strike="noStrike">
                <a:solidFill>
                  <a:srgbClr val="E7EACB"/>
                </a:solidFill>
                <a:latin typeface="Rockwell"/>
                <a:ea typeface="Rockwell"/>
                <a:cs typeface="Rockwell"/>
                <a:sym typeface="Rockwell"/>
              </a:defRPr>
            </a:lvl9pPr>
          </a:lstStyle>
          <a:p/>
        </p:txBody>
      </p:sp>
      <p:sp>
        <p:nvSpPr>
          <p:cNvPr id="38" name="Google Shape;38;p5"/>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0"/>
              </a:spcBef>
              <a:spcAft>
                <a:spcPts val="0"/>
              </a:spcAft>
              <a:buClr>
                <a:schemeClr val="accent1"/>
              </a:buClr>
              <a:buSzPts val="2240"/>
              <a:buFont typeface="Noto Sans Symbols"/>
              <a:buChar char="⦿"/>
              <a:defRPr b="0" i="0" sz="3200" u="none" cap="none" strike="noStrike">
                <a:solidFill>
                  <a:schemeClr val="lt1"/>
                </a:solidFill>
                <a:latin typeface="Rockwell"/>
                <a:ea typeface="Rockwell"/>
                <a:cs typeface="Rockwell"/>
                <a:sym typeface="Rockwell"/>
              </a:defRPr>
            </a:lvl1pPr>
            <a:lvl2pPr indent="-377190" lvl="1" marL="914400" marR="0" rtl="0" algn="l">
              <a:spcBef>
                <a:spcPts val="400"/>
              </a:spcBef>
              <a:spcAft>
                <a:spcPts val="0"/>
              </a:spcAft>
              <a:buClr>
                <a:schemeClr val="accent2"/>
              </a:buClr>
              <a:buSzPts val="2340"/>
              <a:buFont typeface="Rockwell"/>
              <a:buChar char="•"/>
              <a:defRPr b="0" i="0" sz="2600" u="none" cap="none" strike="noStrike">
                <a:solidFill>
                  <a:schemeClr val="lt1"/>
                </a:solidFill>
                <a:latin typeface="Rockwell"/>
                <a:ea typeface="Rockwell"/>
                <a:cs typeface="Rockwell"/>
                <a:sym typeface="Rockwell"/>
              </a:defRPr>
            </a:lvl2pPr>
            <a:lvl3pPr indent="-374650" lvl="2" marL="1371600" marR="0" rtl="0" algn="l">
              <a:spcBef>
                <a:spcPts val="400"/>
              </a:spcBef>
              <a:spcAft>
                <a:spcPts val="0"/>
              </a:spcAft>
              <a:buClr>
                <a:srgbClr val="A8CDD7"/>
              </a:buClr>
              <a:buSzPts val="2300"/>
              <a:buFont typeface="Noto Sans Symbols"/>
              <a:buChar char="●"/>
              <a:defRPr b="0" i="0" sz="2300" u="none" cap="none" strike="noStrike">
                <a:solidFill>
                  <a:schemeClr val="lt1"/>
                </a:solidFill>
                <a:latin typeface="Rockwell"/>
                <a:ea typeface="Rockwell"/>
                <a:cs typeface="Rockwell"/>
                <a:sym typeface="Rockwell"/>
              </a:defRPr>
            </a:lvl3pPr>
            <a:lvl4pPr indent="-355600" lvl="3" marL="1828800" marR="0" rtl="0" algn="l">
              <a:spcBef>
                <a:spcPts val="400"/>
              </a:spcBef>
              <a:spcAft>
                <a:spcPts val="0"/>
              </a:spcAft>
              <a:buClr>
                <a:srgbClr val="A8CDD7"/>
              </a:buClr>
              <a:buSzPts val="2000"/>
              <a:buFont typeface="Noto Sans Symbols"/>
              <a:buChar char="●"/>
              <a:defRPr b="0" i="0" sz="2000" u="none" cap="none" strike="noStrike">
                <a:solidFill>
                  <a:schemeClr val="lt1"/>
                </a:solidFill>
                <a:latin typeface="Rockwell"/>
                <a:ea typeface="Rockwell"/>
                <a:cs typeface="Rockwell"/>
                <a:sym typeface="Rockwell"/>
              </a:defRPr>
            </a:lvl4pPr>
            <a:lvl5pPr indent="-349250" lvl="4" marL="2286000" marR="0" rtl="0" algn="l">
              <a:spcBef>
                <a:spcPts val="400"/>
              </a:spcBef>
              <a:spcAft>
                <a:spcPts val="0"/>
              </a:spcAft>
              <a:buClr>
                <a:srgbClr val="A8CDD7"/>
              </a:buClr>
              <a:buSzPts val="1900"/>
              <a:buFont typeface="Noto Sans Symbols"/>
              <a:buChar char="●"/>
              <a:defRPr b="0" i="0" sz="1900" u="none" cap="none" strike="noStrike">
                <a:solidFill>
                  <a:schemeClr val="lt1"/>
                </a:solidFill>
                <a:latin typeface="Rockwell"/>
                <a:ea typeface="Rockwell"/>
                <a:cs typeface="Rockwell"/>
                <a:sym typeface="Rockwell"/>
              </a:defRPr>
            </a:lvl5pPr>
            <a:lvl6pPr indent="-342900" lvl="5" marL="2743200" marR="0" rtl="0" algn="l">
              <a:spcBef>
                <a:spcPts val="400"/>
              </a:spcBef>
              <a:spcAft>
                <a:spcPts val="0"/>
              </a:spcAft>
              <a:buClr>
                <a:schemeClr val="accent4"/>
              </a:buClr>
              <a:buSzPts val="1800"/>
              <a:buFont typeface="Noto Sans Symbols"/>
              <a:buChar char="●"/>
              <a:defRPr b="0" i="0" sz="1800" u="none" cap="none" strike="noStrike">
                <a:solidFill>
                  <a:schemeClr val="lt1"/>
                </a:solidFill>
                <a:latin typeface="Rockwell"/>
                <a:ea typeface="Rockwell"/>
                <a:cs typeface="Rockwell"/>
                <a:sym typeface="Rockwell"/>
              </a:defRPr>
            </a:lvl6pPr>
            <a:lvl7pPr indent="-330200" lvl="6" marL="32004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7pPr>
            <a:lvl8pPr indent="-330200" lvl="7" marL="36576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8pPr>
            <a:lvl9pPr indent="-330200" lvl="8" marL="4114800" marR="0" rtl="0" algn="l">
              <a:spcBef>
                <a:spcPts val="400"/>
              </a:spcBef>
              <a:spcAft>
                <a:spcPts val="0"/>
              </a:spcAft>
              <a:buClr>
                <a:schemeClr val="accent4"/>
              </a:buClr>
              <a:buSzPts val="1600"/>
              <a:buFont typeface="Noto Sans Symbols"/>
              <a:buChar char="●"/>
              <a:defRPr b="0" i="0" sz="1600" u="none" cap="none" strike="noStrike">
                <a:solidFill>
                  <a:schemeClr val="lt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6.png"/><Relationship Id="rId5" Type="http://schemas.openxmlformats.org/officeDocument/2006/relationships/image" Target="../media/image15.jpg"/><Relationship Id="rId6" Type="http://schemas.openxmlformats.org/officeDocument/2006/relationships/image" Target="../media/image6.jpg"/><Relationship Id="rId7"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aqa.org.uk/subjects/art-and-design/as-and-a-level/art-and-design-7201/specification-at-a-gla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eburnec@ashalwan.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14.jpg"/><Relationship Id="rId6"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9.jpg"/><Relationship Id="rId10" Type="http://schemas.openxmlformats.org/officeDocument/2006/relationships/image" Target="../media/image22.png"/><Relationship Id="rId9" Type="http://schemas.openxmlformats.org/officeDocument/2006/relationships/image" Target="../media/image21.png"/><Relationship Id="rId5" Type="http://schemas.openxmlformats.org/officeDocument/2006/relationships/image" Target="../media/image3.jpg"/><Relationship Id="rId6" Type="http://schemas.openxmlformats.org/officeDocument/2006/relationships/image" Target="../media/image10.jpg"/><Relationship Id="rId7" Type="http://schemas.openxmlformats.org/officeDocument/2006/relationships/image" Target="../media/image1.jpg"/><Relationship Id="rId8"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9"/>
          <p:cNvSpPr txBox="1"/>
          <p:nvPr>
            <p:ph idx="4294967295" type="ctrTitle"/>
          </p:nvPr>
        </p:nvSpPr>
        <p:spPr>
          <a:xfrm>
            <a:off x="611560" y="4653136"/>
            <a:ext cx="6172200" cy="1893887"/>
          </a:xfrm>
          <a:prstGeom prst="rect">
            <a:avLst/>
          </a:prstGeom>
          <a:noFill/>
          <a:ln>
            <a:noFill/>
          </a:ln>
        </p:spPr>
        <p:txBody>
          <a:bodyPr anchorCtr="0" anchor="b" bIns="45700" lIns="45700" spcFirstLastPara="1" rIns="228600" wrap="square" tIns="45700">
            <a:normAutofit/>
          </a:bodyPr>
          <a:lstStyle/>
          <a:p>
            <a:pPr indent="0" lvl="0" marL="0" marR="0" rtl="0" algn="r">
              <a:lnSpc>
                <a:spcPct val="100000"/>
              </a:lnSpc>
              <a:spcBef>
                <a:spcPts val="0"/>
              </a:spcBef>
              <a:spcAft>
                <a:spcPts val="0"/>
              </a:spcAft>
              <a:buClr>
                <a:srgbClr val="E7E9C9"/>
              </a:buClr>
              <a:buSzPts val="4800"/>
              <a:buFont typeface="Rockwell"/>
              <a:buNone/>
            </a:pPr>
            <a:r>
              <a:rPr b="0" i="0" lang="en-US" sz="4800" u="none" cap="none" strike="noStrike">
                <a:solidFill>
                  <a:srgbClr val="E7E9C9"/>
                </a:solidFill>
                <a:latin typeface="Rockwell"/>
                <a:ea typeface="Rockwell"/>
                <a:cs typeface="Rockwell"/>
                <a:sym typeface="Rockwell"/>
              </a:rPr>
              <a:t>A Level Art &amp; Design</a:t>
            </a:r>
            <a:endParaRPr/>
          </a:p>
        </p:txBody>
      </p:sp>
      <p:sp>
        <p:nvSpPr>
          <p:cNvPr id="60" name="Google Shape;60;p9"/>
          <p:cNvSpPr txBox="1"/>
          <p:nvPr>
            <p:ph idx="1" type="subTitle"/>
          </p:nvPr>
        </p:nvSpPr>
        <p:spPr>
          <a:xfrm>
            <a:off x="0" y="6381750"/>
            <a:ext cx="8675687" cy="1371600"/>
          </a:xfrm>
          <a:prstGeom prst="rect">
            <a:avLst/>
          </a:prstGeom>
          <a:noFill/>
          <a:ln>
            <a:noFill/>
          </a:ln>
        </p:spPr>
        <p:txBody>
          <a:bodyPr anchorCtr="0" anchor="t" bIns="45700" lIns="45700" spcFirstLastPara="1" rIns="246875" wrap="square" tIns="45700">
            <a:noAutofit/>
          </a:bodyPr>
          <a:lstStyle/>
          <a:p>
            <a:pPr indent="0" lvl="0" marL="0" rtl="0" algn="r">
              <a:lnSpc>
                <a:spcPct val="100000"/>
              </a:lnSpc>
              <a:spcBef>
                <a:spcPts val="0"/>
              </a:spcBef>
              <a:spcAft>
                <a:spcPts val="0"/>
              </a:spcAft>
              <a:buSzPts val="1960"/>
              <a:buNone/>
            </a:pPr>
            <a:r>
              <a:rPr b="0" i="0" lang="en-US" sz="2800" u="none">
                <a:solidFill>
                  <a:schemeClr val="lt1"/>
                </a:solidFill>
                <a:latin typeface="Century Schoolbook"/>
                <a:ea typeface="Century Schoolbook"/>
                <a:cs typeface="Century Schoolbook"/>
                <a:sym typeface="Century Schoolbook"/>
              </a:rPr>
              <a:t>Introduction to the course and – </a:t>
            </a:r>
            <a:r>
              <a:rPr lang="en-US" sz="2800">
                <a:latin typeface="Century Schoolbook"/>
                <a:ea typeface="Century Schoolbook"/>
                <a:cs typeface="Century Schoolbook"/>
                <a:sym typeface="Century Schoolbook"/>
              </a:rPr>
              <a:t>P</a:t>
            </a:r>
            <a:r>
              <a:rPr b="0" i="0" lang="en-US" sz="2800" u="none">
                <a:solidFill>
                  <a:schemeClr val="lt1"/>
                </a:solidFill>
                <a:latin typeface="Century Schoolbook"/>
                <a:ea typeface="Century Schoolbook"/>
                <a:cs typeface="Century Schoolbook"/>
                <a:sym typeface="Century Schoolbook"/>
              </a:rPr>
              <a:t>re Sept work</a:t>
            </a:r>
            <a:endParaRPr/>
          </a:p>
        </p:txBody>
      </p:sp>
      <p:pic>
        <p:nvPicPr>
          <p:cNvPr descr="IMG_1783.JPG" id="61" name="Google Shape;61;p9"/>
          <p:cNvPicPr preferRelativeResize="0"/>
          <p:nvPr/>
        </p:nvPicPr>
        <p:blipFill rotWithShape="1">
          <a:blip r:embed="rId3">
            <a:alphaModFix/>
          </a:blip>
          <a:srcRect b="0" l="0" r="0" t="0"/>
          <a:stretch/>
        </p:blipFill>
        <p:spPr>
          <a:xfrm>
            <a:off x="250825" y="188912"/>
            <a:ext cx="3143250" cy="2428875"/>
          </a:xfrm>
          <a:prstGeom prst="rect">
            <a:avLst/>
          </a:prstGeom>
          <a:noFill/>
          <a:ln>
            <a:noFill/>
          </a:ln>
        </p:spPr>
      </p:pic>
      <p:pic>
        <p:nvPicPr>
          <p:cNvPr descr="carl.tiff" id="62" name="Google Shape;62;p9"/>
          <p:cNvPicPr preferRelativeResize="0"/>
          <p:nvPr/>
        </p:nvPicPr>
        <p:blipFill rotWithShape="1">
          <a:blip r:embed="rId4">
            <a:alphaModFix/>
          </a:blip>
          <a:srcRect b="0" l="0" r="0" t="0"/>
          <a:stretch/>
        </p:blipFill>
        <p:spPr>
          <a:xfrm>
            <a:off x="3492500" y="188912"/>
            <a:ext cx="3084512" cy="2303462"/>
          </a:xfrm>
          <a:prstGeom prst="rect">
            <a:avLst/>
          </a:prstGeom>
          <a:noFill/>
          <a:ln>
            <a:noFill/>
          </a:ln>
        </p:spPr>
      </p:pic>
      <p:pic>
        <p:nvPicPr>
          <p:cNvPr descr="DSCN0666.JPG" id="63" name="Google Shape;63;p9"/>
          <p:cNvPicPr preferRelativeResize="0"/>
          <p:nvPr/>
        </p:nvPicPr>
        <p:blipFill rotWithShape="1">
          <a:blip r:embed="rId5">
            <a:alphaModFix/>
          </a:blip>
          <a:srcRect b="0" l="0" r="0" t="0"/>
          <a:stretch/>
        </p:blipFill>
        <p:spPr>
          <a:xfrm>
            <a:off x="6732587" y="188912"/>
            <a:ext cx="2268537" cy="3024187"/>
          </a:xfrm>
          <a:prstGeom prst="rect">
            <a:avLst/>
          </a:prstGeom>
          <a:noFill/>
          <a:ln>
            <a:noFill/>
          </a:ln>
        </p:spPr>
      </p:pic>
      <p:pic>
        <p:nvPicPr>
          <p:cNvPr descr="IMG_0530.JPG" id="64" name="Google Shape;64;p9"/>
          <p:cNvPicPr preferRelativeResize="0"/>
          <p:nvPr/>
        </p:nvPicPr>
        <p:blipFill rotWithShape="1">
          <a:blip r:embed="rId6">
            <a:alphaModFix/>
          </a:blip>
          <a:srcRect b="0" l="0" r="0" t="0"/>
          <a:stretch/>
        </p:blipFill>
        <p:spPr>
          <a:xfrm>
            <a:off x="179387" y="2852737"/>
            <a:ext cx="3671887" cy="2447925"/>
          </a:xfrm>
          <a:prstGeom prst="rect">
            <a:avLst/>
          </a:prstGeom>
          <a:noFill/>
          <a:ln>
            <a:noFill/>
          </a:ln>
        </p:spPr>
      </p:pic>
      <p:pic>
        <p:nvPicPr>
          <p:cNvPr descr="IMG_0706.JPG" id="65" name="Google Shape;65;p9"/>
          <p:cNvPicPr preferRelativeResize="0"/>
          <p:nvPr/>
        </p:nvPicPr>
        <p:blipFill rotWithShape="1">
          <a:blip r:embed="rId7">
            <a:alphaModFix/>
          </a:blip>
          <a:srcRect b="21151" l="4889" r="3764" t="17225"/>
          <a:stretch/>
        </p:blipFill>
        <p:spPr>
          <a:xfrm>
            <a:off x="3998912" y="3500437"/>
            <a:ext cx="5122862" cy="2305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idx="4294967295" type="title"/>
          </p:nvPr>
        </p:nvSpPr>
        <p:spPr>
          <a:xfrm>
            <a:off x="457200" y="254000"/>
            <a:ext cx="8229600" cy="1143000"/>
          </a:xfrm>
          <a:prstGeom prst="rect">
            <a:avLst/>
          </a:prstGeom>
          <a:noFill/>
          <a:ln>
            <a:noFill/>
          </a:ln>
        </p:spPr>
        <p:txBody>
          <a:bodyPr anchorCtr="0" anchor="b" bIns="45700" lIns="91425" spcFirstLastPara="1" rIns="91425" wrap="square" tIns="45700">
            <a:normAutofit/>
          </a:bodyPr>
          <a:lstStyle/>
          <a:p>
            <a:pPr indent="-53975" lvl="0" marL="53975" marR="0" rtl="0" algn="r">
              <a:lnSpc>
                <a:spcPct val="100000"/>
              </a:lnSpc>
              <a:spcBef>
                <a:spcPts val="0"/>
              </a:spcBef>
              <a:spcAft>
                <a:spcPts val="0"/>
              </a:spcAft>
              <a:buClr>
                <a:srgbClr val="E7EACB"/>
              </a:buClr>
              <a:buSzPts val="4600"/>
              <a:buFont typeface="Rockwell"/>
              <a:buNone/>
            </a:pPr>
            <a:r>
              <a:rPr b="0" i="0" lang="en-US" sz="4600" u="none" cap="none" strike="noStrike">
                <a:solidFill>
                  <a:srgbClr val="E7EACB"/>
                </a:solidFill>
                <a:latin typeface="Rockwell"/>
                <a:ea typeface="Rockwell"/>
                <a:cs typeface="Rockwell"/>
                <a:sym typeface="Rockwell"/>
              </a:rPr>
              <a:t>Details</a:t>
            </a:r>
            <a:endParaRPr/>
          </a:p>
        </p:txBody>
      </p:sp>
      <p:sp>
        <p:nvSpPr>
          <p:cNvPr id="71" name="Google Shape;71;p10"/>
          <p:cNvSpPr txBox="1"/>
          <p:nvPr>
            <p:ph idx="1" type="body"/>
          </p:nvPr>
        </p:nvSpPr>
        <p:spPr>
          <a:xfrm>
            <a:off x="457200" y="1646237"/>
            <a:ext cx="8229600" cy="4525962"/>
          </a:xfrm>
          <a:prstGeom prst="rect">
            <a:avLst/>
          </a:prstGeom>
          <a:noFill/>
          <a:ln>
            <a:noFill/>
          </a:ln>
        </p:spPr>
        <p:txBody>
          <a:bodyPr anchorCtr="0" anchor="t" bIns="45700" lIns="91425" spcFirstLastPara="1" rIns="91425" wrap="square" tIns="45700">
            <a:noAutofit/>
          </a:bodyPr>
          <a:lstStyle/>
          <a:p>
            <a:pPr indent="-292100" lvl="0" marL="292100" marR="0" rtl="0" algn="l">
              <a:lnSpc>
                <a:spcPct val="100000"/>
              </a:lnSpc>
              <a:spcBef>
                <a:spcPts val="0"/>
              </a:spcBef>
              <a:spcAft>
                <a:spcPts val="0"/>
              </a:spcAft>
              <a:buClr>
                <a:schemeClr val="accent1"/>
              </a:buClr>
              <a:buSzPts val="2240"/>
              <a:buFont typeface="Noto Sans Symbols"/>
              <a:buChar char="⦿"/>
            </a:pPr>
            <a:r>
              <a:rPr b="0" i="0" lang="en-US" sz="3200" u="none" cap="none" strike="noStrike">
                <a:solidFill>
                  <a:schemeClr val="lt1"/>
                </a:solidFill>
                <a:latin typeface="Rockwell"/>
                <a:ea typeface="Rockwell"/>
                <a:cs typeface="Rockwell"/>
                <a:sym typeface="Rockwell"/>
              </a:rPr>
              <a:t>Title of qualification</a:t>
            </a:r>
            <a:endParaRPr b="0" i="0" sz="3200" u="none" cap="none" strike="noStrike">
              <a:solidFill>
                <a:schemeClr val="lt1"/>
              </a:solidFill>
              <a:latin typeface="Rockwell"/>
              <a:ea typeface="Rockwell"/>
              <a:cs typeface="Rockwell"/>
              <a:sym typeface="Rockwell"/>
            </a:endParaRPr>
          </a:p>
          <a:p>
            <a:pPr indent="-292100" lvl="0" marL="292100" marR="0" rtl="0" algn="l">
              <a:lnSpc>
                <a:spcPct val="100000"/>
              </a:lnSpc>
              <a:spcBef>
                <a:spcPts val="0"/>
              </a:spcBef>
              <a:spcAft>
                <a:spcPts val="0"/>
              </a:spcAft>
              <a:buClr>
                <a:schemeClr val="accent1"/>
              </a:buClr>
              <a:buSzPts val="2240"/>
              <a:buFont typeface="Noto Sans Symbols"/>
              <a:buNone/>
            </a:pPr>
            <a:r>
              <a:rPr b="0" i="0" lang="en-US" sz="3200" u="none" cap="none" strike="noStrike">
                <a:solidFill>
                  <a:srgbClr val="FF0000"/>
                </a:solidFill>
                <a:latin typeface="Rockwell"/>
                <a:ea typeface="Rockwell"/>
                <a:cs typeface="Rockwell"/>
                <a:sym typeface="Rockwell"/>
              </a:rPr>
              <a:t>   </a:t>
            </a:r>
            <a:r>
              <a:rPr b="1" i="0" lang="en-US" sz="3300" u="none" cap="none" strike="noStrike">
                <a:solidFill>
                  <a:srgbClr val="F4CCCC"/>
                </a:solidFill>
              </a:rPr>
              <a:t>A Level Fine Art</a:t>
            </a:r>
            <a:endParaRPr b="1" i="0" sz="3300" u="none" cap="none" strike="noStrike">
              <a:solidFill>
                <a:srgbClr val="F4CCCC"/>
              </a:solidFill>
            </a:endParaRPr>
          </a:p>
          <a:p>
            <a:pPr indent="-292100" lvl="0" marL="292100" marR="0" rtl="0" algn="l">
              <a:lnSpc>
                <a:spcPct val="100000"/>
              </a:lnSpc>
              <a:spcBef>
                <a:spcPts val="0"/>
              </a:spcBef>
              <a:spcAft>
                <a:spcPts val="0"/>
              </a:spcAft>
              <a:buClr>
                <a:schemeClr val="accent1"/>
              </a:buClr>
              <a:buSzPts val="2240"/>
              <a:buFont typeface="Noto Sans Symbols"/>
              <a:buChar char="⦿"/>
            </a:pPr>
            <a:r>
              <a:rPr b="0" i="0" lang="en-US" sz="3200" u="none" cap="none" strike="noStrike">
                <a:solidFill>
                  <a:schemeClr val="lt1"/>
                </a:solidFill>
                <a:latin typeface="Rockwell"/>
                <a:ea typeface="Rockwell"/>
                <a:cs typeface="Rockwell"/>
                <a:sym typeface="Rockwell"/>
              </a:rPr>
              <a:t>Exam board and specification used</a:t>
            </a:r>
            <a:endParaRPr/>
          </a:p>
          <a:p>
            <a:pPr indent="-292100" lvl="0" marL="292100" marR="0" rtl="0" algn="l">
              <a:lnSpc>
                <a:spcPct val="100000"/>
              </a:lnSpc>
              <a:spcBef>
                <a:spcPts val="0"/>
              </a:spcBef>
              <a:spcAft>
                <a:spcPts val="0"/>
              </a:spcAft>
              <a:buClr>
                <a:schemeClr val="accent1"/>
              </a:buClr>
              <a:buSzPts val="2240"/>
              <a:buFont typeface="Noto Sans Symbols"/>
              <a:buNone/>
            </a:pPr>
            <a:r>
              <a:rPr b="0" i="0" lang="en-US" sz="3200" u="none" cap="none" strike="noStrike">
                <a:solidFill>
                  <a:schemeClr val="lt1"/>
                </a:solidFill>
                <a:latin typeface="Rockwell"/>
                <a:ea typeface="Rockwell"/>
                <a:cs typeface="Rockwell"/>
                <a:sym typeface="Rockwell"/>
              </a:rPr>
              <a:t>  </a:t>
            </a:r>
            <a:r>
              <a:rPr b="1" i="0" lang="en-US" sz="3700" u="none" cap="none" strike="noStrike">
                <a:solidFill>
                  <a:srgbClr val="F4CCCC"/>
                </a:solidFill>
              </a:rPr>
              <a:t>AQA</a:t>
            </a:r>
            <a:endParaRPr b="1" sz="3700">
              <a:solidFill>
                <a:srgbClr val="F4CCCC"/>
              </a:solidFill>
            </a:endParaRPr>
          </a:p>
          <a:p>
            <a:pPr indent="-292100" lvl="0" marL="292100" marR="0" rtl="0" algn="l">
              <a:lnSpc>
                <a:spcPct val="100000"/>
              </a:lnSpc>
              <a:spcBef>
                <a:spcPts val="0"/>
              </a:spcBef>
              <a:spcAft>
                <a:spcPts val="0"/>
              </a:spcAft>
              <a:buClr>
                <a:schemeClr val="accent1"/>
              </a:buClr>
              <a:buSzPts val="2240"/>
              <a:buFont typeface="Noto Sans Symbols"/>
              <a:buChar char="⦿"/>
            </a:pPr>
            <a:r>
              <a:rPr b="0" i="0" lang="en-US" sz="3200" u="none" cap="none" strike="noStrike">
                <a:solidFill>
                  <a:schemeClr val="lt1"/>
                </a:solidFill>
                <a:latin typeface="Rockwell"/>
                <a:ea typeface="Rockwell"/>
                <a:cs typeface="Rockwell"/>
                <a:sym typeface="Rockwell"/>
              </a:rPr>
              <a:t>Copy of the specification </a:t>
            </a:r>
            <a:endParaRPr i="1" u="none">
              <a:solidFill>
                <a:schemeClr val="lt1"/>
              </a:solidFill>
            </a:endParaRPr>
          </a:p>
          <a:p>
            <a:pPr indent="0" lvl="0" marL="292100" marR="0" rtl="0" algn="l">
              <a:lnSpc>
                <a:spcPct val="100000"/>
              </a:lnSpc>
              <a:spcBef>
                <a:spcPts val="0"/>
              </a:spcBef>
              <a:spcAft>
                <a:spcPts val="0"/>
              </a:spcAft>
              <a:buNone/>
            </a:pPr>
            <a:r>
              <a:rPr i="1" lang="en-US" u="sng">
                <a:solidFill>
                  <a:srgbClr val="F4CCCC"/>
                </a:solidFill>
                <a:hlinkClick r:id="rId3">
                  <a:extLst>
                    <a:ext uri="{A12FA001-AC4F-418D-AE19-62706E023703}">
                      <ahyp:hlinkClr val="tx"/>
                    </a:ext>
                  </a:extLst>
                </a:hlinkClick>
              </a:rPr>
              <a:t>https://www.aqa.org.uk/subjects/art-and-design/as-and-a-level/art-and-design-7201/specification-at-a-glance</a:t>
            </a:r>
            <a:r>
              <a:rPr i="1" lang="en-US">
                <a:solidFill>
                  <a:srgbClr val="F4CCCC"/>
                </a:solidFill>
              </a:rPr>
              <a:t> </a:t>
            </a:r>
            <a:endParaRPr i="1">
              <a:solidFill>
                <a:srgbClr val="F4CCCC"/>
              </a:solidFill>
            </a:endParaRPr>
          </a:p>
          <a:p>
            <a:pPr indent="-149860" lvl="0" marL="292100" marR="0" rtl="0" algn="l">
              <a:spcBef>
                <a:spcPts val="0"/>
              </a:spcBef>
              <a:spcAft>
                <a:spcPts val="0"/>
              </a:spcAft>
              <a:buClr>
                <a:schemeClr val="accent1"/>
              </a:buClr>
              <a:buSzPts val="2240"/>
              <a:buFont typeface="Noto Sans Symbols"/>
              <a:buNone/>
            </a:pPr>
            <a:r>
              <a:t/>
            </a:r>
            <a:endParaRPr b="0" i="0" sz="3200" u="none">
              <a:solidFill>
                <a:schemeClr val="lt1"/>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ph idx="4294967295" type="title"/>
          </p:nvPr>
        </p:nvSpPr>
        <p:spPr>
          <a:xfrm>
            <a:off x="457200" y="253536"/>
            <a:ext cx="8229600" cy="1143000"/>
          </a:xfrm>
          <a:prstGeom prst="rect">
            <a:avLst/>
          </a:prstGeom>
          <a:noFill/>
          <a:ln>
            <a:noFill/>
          </a:ln>
        </p:spPr>
        <p:txBody>
          <a:bodyPr anchorCtr="0" anchor="b" bIns="45700" lIns="91425" spcFirstLastPara="1" rIns="91425" wrap="square" tIns="45700">
            <a:normAutofit fontScale="90000"/>
          </a:bodyPr>
          <a:lstStyle/>
          <a:p>
            <a:pPr indent="0" lvl="0" marL="54864" marR="0" rtl="0" algn="r">
              <a:lnSpc>
                <a:spcPct val="100000"/>
              </a:lnSpc>
              <a:spcBef>
                <a:spcPts val="0"/>
              </a:spcBef>
              <a:spcAft>
                <a:spcPts val="0"/>
              </a:spcAft>
              <a:buClr>
                <a:srgbClr val="E7E9C9"/>
              </a:buClr>
              <a:buSzPct val="100000"/>
              <a:buFont typeface="Rockwell"/>
              <a:buNone/>
            </a:pPr>
            <a:r>
              <a:rPr b="0" i="0" lang="en-US" sz="4600" u="none" cap="none" strike="noStrike">
                <a:solidFill>
                  <a:srgbClr val="E7E9C9"/>
                </a:solidFill>
                <a:latin typeface="Rockwell"/>
                <a:ea typeface="Rockwell"/>
                <a:cs typeface="Rockwell"/>
                <a:sym typeface="Rockwell"/>
              </a:rPr>
              <a:t>What to do- before september starts</a:t>
            </a:r>
            <a:endParaRPr/>
          </a:p>
        </p:txBody>
      </p:sp>
      <p:sp>
        <p:nvSpPr>
          <p:cNvPr id="77" name="Google Shape;77;p11"/>
          <p:cNvSpPr txBox="1"/>
          <p:nvPr>
            <p:ph idx="1" type="body"/>
          </p:nvPr>
        </p:nvSpPr>
        <p:spPr>
          <a:xfrm>
            <a:off x="457200" y="1605875"/>
            <a:ext cx="8377500" cy="5201700"/>
          </a:xfrm>
          <a:prstGeom prst="rect">
            <a:avLst/>
          </a:prstGeom>
          <a:noFill/>
          <a:ln>
            <a:noFill/>
          </a:ln>
        </p:spPr>
        <p:txBody>
          <a:bodyPr anchorCtr="0" anchor="t" bIns="45700" lIns="91425" spcFirstLastPara="1" rIns="91425" wrap="square" tIns="45700">
            <a:normAutofit fontScale="77500" lnSpcReduction="10000"/>
          </a:bodyPr>
          <a:lstStyle/>
          <a:p>
            <a:pPr indent="-274097" lvl="0" marL="292100" marR="0" rtl="0" algn="l">
              <a:lnSpc>
                <a:spcPct val="100000"/>
              </a:lnSpc>
              <a:spcBef>
                <a:spcPts val="0"/>
              </a:spcBef>
              <a:spcAft>
                <a:spcPts val="0"/>
              </a:spcAft>
              <a:buClr>
                <a:schemeClr val="accent1"/>
              </a:buClr>
              <a:buSzPct val="70000"/>
              <a:buChar char="⦿"/>
            </a:pPr>
            <a:r>
              <a:rPr b="1" i="0" lang="en-US" sz="1800" u="none">
                <a:solidFill>
                  <a:schemeClr val="lt1"/>
                </a:solidFill>
                <a:latin typeface="Century Schoolbook"/>
                <a:ea typeface="Century Schoolbook"/>
                <a:cs typeface="Century Schoolbook"/>
                <a:sym typeface="Century Schoolbook"/>
              </a:rPr>
              <a:t>You need to buy</a:t>
            </a:r>
            <a:r>
              <a:rPr b="1" lang="en-US" sz="1800">
                <a:latin typeface="Century Schoolbook"/>
                <a:ea typeface="Century Schoolbook"/>
                <a:cs typeface="Century Schoolbook"/>
                <a:sym typeface="Century Schoolbook"/>
              </a:rPr>
              <a:t>:</a:t>
            </a:r>
            <a:endParaRPr b="1" sz="1800">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A3 or A4 sketchbook (spiral bound, hard backed) </a:t>
            </a:r>
            <a:endParaRPr b="0" i="0" sz="1800" u="none">
              <a:solidFill>
                <a:schemeClr val="lt1"/>
              </a:solidFill>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pens, pencils and paintbrushes etc</a:t>
            </a:r>
            <a:r>
              <a:rPr lang="en-US" sz="1800">
                <a:latin typeface="Century Schoolbook"/>
                <a:ea typeface="Century Schoolbook"/>
                <a:cs typeface="Century Schoolbook"/>
                <a:sym typeface="Century Schoolbook"/>
              </a:rPr>
              <a:t>. Any other specific specialist </a:t>
            </a:r>
            <a:r>
              <a:rPr lang="en-US" sz="1800">
                <a:latin typeface="Century Schoolbook"/>
                <a:ea typeface="Century Schoolbook"/>
                <a:cs typeface="Century Schoolbook"/>
                <a:sym typeface="Century Schoolbook"/>
              </a:rPr>
              <a:t>equipment</a:t>
            </a:r>
            <a:r>
              <a:rPr lang="en-US" sz="1800">
                <a:latin typeface="Century Schoolbook"/>
                <a:ea typeface="Century Schoolbook"/>
                <a:cs typeface="Century Schoolbook"/>
                <a:sym typeface="Century Schoolbook"/>
              </a:rPr>
              <a:t> you may like.</a:t>
            </a:r>
            <a:endParaRPr sz="1800">
              <a:latin typeface="Century Schoolbook"/>
              <a:ea typeface="Century Schoolbook"/>
              <a:cs typeface="Century Schoolbook"/>
              <a:sym typeface="Century Schoolbook"/>
            </a:endParaRPr>
          </a:p>
          <a:p>
            <a:pPr indent="-300672" lvl="0" marL="292100" marR="0" rtl="0" algn="l">
              <a:lnSpc>
                <a:spcPct val="100000"/>
              </a:lnSpc>
              <a:spcBef>
                <a:spcPts val="0"/>
              </a:spcBef>
              <a:spcAft>
                <a:spcPts val="0"/>
              </a:spcAft>
              <a:buSzPct val="100000"/>
              <a:buFont typeface="Century Schoolbook"/>
              <a:buChar char="⦿"/>
            </a:pPr>
            <a:r>
              <a:rPr lang="en-US" sz="1800">
                <a:latin typeface="Century Schoolbook"/>
                <a:ea typeface="Century Schoolbook"/>
                <a:cs typeface="Century Schoolbook"/>
                <a:sym typeface="Century Schoolbook"/>
              </a:rPr>
              <a:t>Label your sketchbook </a:t>
            </a:r>
            <a:r>
              <a:rPr lang="en-US" sz="1800">
                <a:latin typeface="Century Schoolbook"/>
                <a:ea typeface="Century Schoolbook"/>
                <a:cs typeface="Century Schoolbook"/>
                <a:sym typeface="Century Schoolbook"/>
              </a:rPr>
              <a:t>neatly on the front cover:</a:t>
            </a:r>
            <a:endParaRPr sz="1800">
              <a:latin typeface="Century Schoolbook"/>
              <a:ea typeface="Century Schoolbook"/>
              <a:cs typeface="Century Schoolbook"/>
              <a:sym typeface="Century Schoolbook"/>
            </a:endParaRPr>
          </a:p>
          <a:p>
            <a:pPr indent="-300672" lvl="0" marL="292100" marR="0" rtl="0" algn="l">
              <a:lnSpc>
                <a:spcPct val="100000"/>
              </a:lnSpc>
              <a:spcBef>
                <a:spcPts val="0"/>
              </a:spcBef>
              <a:spcAft>
                <a:spcPts val="0"/>
              </a:spcAft>
              <a:buSzPct val="100000"/>
              <a:buFont typeface="Century Schoolbook"/>
              <a:buChar char="⦿"/>
            </a:pPr>
            <a:r>
              <a:t/>
            </a:r>
            <a:endParaRPr sz="1800">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1" lang="en-US" sz="1564">
                <a:latin typeface="Century Schoolbook"/>
                <a:ea typeface="Century Schoolbook"/>
                <a:cs typeface="Century Schoolbook"/>
                <a:sym typeface="Century Schoolbook"/>
              </a:rPr>
              <a:t>Unit 1: Personal Investigation </a:t>
            </a:r>
            <a:endParaRPr b="1" sz="1564">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1" lang="en-US" sz="1564">
                <a:latin typeface="Century Schoolbook"/>
                <a:ea typeface="Century Schoolbook"/>
                <a:cs typeface="Century Schoolbook"/>
                <a:sym typeface="Century Schoolbook"/>
              </a:rPr>
              <a:t>A Level Art </a:t>
            </a:r>
            <a:endParaRPr b="1" sz="1564">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1" lang="en-US" sz="1564">
                <a:latin typeface="Century Schoolbook"/>
                <a:ea typeface="Century Schoolbook"/>
                <a:cs typeface="Century Schoolbook"/>
                <a:sym typeface="Century Schoolbook"/>
              </a:rPr>
              <a:t>Your Full Name (Birth Name on the school registers)</a:t>
            </a:r>
            <a:endParaRPr b="1" sz="1564">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rPr b="1" lang="en-US" sz="1564">
                <a:latin typeface="Century Schoolbook"/>
                <a:ea typeface="Century Schoolbook"/>
                <a:cs typeface="Century Schoolbook"/>
                <a:sym typeface="Century Schoolbook"/>
              </a:rPr>
              <a:t>Ashlawn School</a:t>
            </a:r>
            <a:endParaRPr b="1" sz="1564">
              <a:latin typeface="Century Schoolbook"/>
              <a:ea typeface="Century Schoolbook"/>
              <a:cs typeface="Century Schoolbook"/>
              <a:sym typeface="Century Schoolbook"/>
            </a:endParaRPr>
          </a:p>
          <a:p>
            <a:pPr indent="0" lvl="0" marL="292100" marR="0" rtl="0" algn="l">
              <a:lnSpc>
                <a:spcPct val="100000"/>
              </a:lnSpc>
              <a:spcBef>
                <a:spcPts val="0"/>
              </a:spcBef>
              <a:spcAft>
                <a:spcPts val="0"/>
              </a:spcAft>
              <a:buNone/>
            </a:pPr>
            <a:r>
              <a:t/>
            </a:r>
            <a:endParaRPr b="1" sz="2964"/>
          </a:p>
          <a:p>
            <a:pPr indent="-291466" lvl="0" marL="292100" marR="0" rtl="0" algn="l">
              <a:lnSpc>
                <a:spcPct val="100000"/>
              </a:lnSpc>
              <a:spcBef>
                <a:spcPts val="0"/>
              </a:spcBef>
              <a:spcAft>
                <a:spcPts val="0"/>
              </a:spcAft>
              <a:buClr>
                <a:schemeClr val="accent1"/>
              </a:buClr>
              <a:buSzPct val="74918"/>
              <a:buChar char="⦿"/>
            </a:pPr>
            <a:r>
              <a:rPr b="1" lang="en-US" sz="2152">
                <a:latin typeface="Century Schoolbook"/>
                <a:ea typeface="Century Schoolbook"/>
                <a:cs typeface="Century Schoolbook"/>
                <a:sym typeface="Century Schoolbook"/>
              </a:rPr>
              <a:t>TASKS:</a:t>
            </a:r>
            <a:endParaRPr b="1" sz="2152">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lang="en-US" sz="1800">
                <a:latin typeface="Century Schoolbook"/>
                <a:ea typeface="Century Schoolbook"/>
                <a:cs typeface="Century Schoolbook"/>
                <a:sym typeface="Century Schoolbook"/>
              </a:rPr>
              <a:t>Create an </a:t>
            </a:r>
            <a:r>
              <a:rPr lang="en-US" sz="1800">
                <a:latin typeface="Century Schoolbook"/>
                <a:ea typeface="Century Schoolbook"/>
                <a:cs typeface="Century Schoolbook"/>
                <a:sym typeface="Century Schoolbook"/>
              </a:rPr>
              <a:t>initial</a:t>
            </a:r>
            <a:r>
              <a:rPr lang="en-US" sz="1800">
                <a:latin typeface="Century Schoolbook"/>
                <a:ea typeface="Century Schoolbook"/>
                <a:cs typeface="Century Schoolbook"/>
                <a:sym typeface="Century Schoolbook"/>
              </a:rPr>
              <a:t> title page called: “Transition to A Level Art” Decorate this and make it a work of art in its own right. It is the first page in your sketchbook and should show case your strength. First impressions last to the moderators.</a:t>
            </a:r>
            <a:endParaRPr sz="1800">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D</a:t>
            </a:r>
            <a:r>
              <a:rPr lang="en-US" sz="1800">
                <a:latin typeface="Century Schoolbook"/>
                <a:ea typeface="Century Schoolbook"/>
                <a:cs typeface="Century Schoolbook"/>
                <a:sym typeface="Century Schoolbook"/>
              </a:rPr>
              <a:t>o</a:t>
            </a:r>
            <a:r>
              <a:rPr b="0" i="0" lang="en-US" sz="1800" u="none">
                <a:solidFill>
                  <a:schemeClr val="lt1"/>
                </a:solidFill>
                <a:latin typeface="Century Schoolbook"/>
                <a:ea typeface="Century Schoolbook"/>
                <a:cs typeface="Century Schoolbook"/>
                <a:sym typeface="Century Schoolbook"/>
              </a:rPr>
              <a:t> </a:t>
            </a:r>
            <a:r>
              <a:rPr lang="en-US" sz="1800">
                <a:latin typeface="Century Schoolbook"/>
                <a:ea typeface="Century Schoolbook"/>
                <a:cs typeface="Century Schoolbook"/>
                <a:sym typeface="Century Schoolbook"/>
              </a:rPr>
              <a:t>6x pages</a:t>
            </a:r>
            <a:r>
              <a:rPr b="0" i="0" lang="en-US" sz="1800" u="none">
                <a:solidFill>
                  <a:schemeClr val="lt1"/>
                </a:solidFill>
                <a:latin typeface="Century Schoolbook"/>
                <a:ea typeface="Century Schoolbook"/>
                <a:cs typeface="Century Schoolbook"/>
                <a:sym typeface="Century Schoolbook"/>
              </a:rPr>
              <a:t> of sketches (dra</a:t>
            </a:r>
            <a:r>
              <a:rPr lang="en-US" sz="1800">
                <a:latin typeface="Century Schoolbook"/>
                <a:ea typeface="Century Schoolbook"/>
                <a:cs typeface="Century Schoolbook"/>
                <a:sym typeface="Century Schoolbook"/>
              </a:rPr>
              <a:t>wing from observation)) </a:t>
            </a:r>
            <a:r>
              <a:rPr b="0" i="0" lang="en-US" sz="1800" u="none">
                <a:solidFill>
                  <a:schemeClr val="lt1"/>
                </a:solidFill>
                <a:latin typeface="Century Schoolbook"/>
                <a:ea typeface="Century Schoolbook"/>
                <a:cs typeface="Century Schoolbook"/>
                <a:sym typeface="Century Schoolbook"/>
              </a:rPr>
              <a:t>using </a:t>
            </a:r>
            <a:r>
              <a:rPr lang="en-US" sz="1800">
                <a:latin typeface="Century Schoolbook"/>
                <a:ea typeface="Century Schoolbook"/>
                <a:cs typeface="Century Schoolbook"/>
                <a:sym typeface="Century Schoolbook"/>
              </a:rPr>
              <a:t>a </a:t>
            </a:r>
            <a:r>
              <a:rPr lang="en-US" sz="1800">
                <a:latin typeface="Century Schoolbook"/>
                <a:ea typeface="Century Schoolbook"/>
                <a:cs typeface="Century Schoolbook"/>
                <a:sym typeface="Century Schoolbook"/>
              </a:rPr>
              <a:t>variety</a:t>
            </a:r>
            <a:r>
              <a:rPr lang="en-US" sz="1800">
                <a:latin typeface="Century Schoolbook"/>
                <a:ea typeface="Century Schoolbook"/>
                <a:cs typeface="Century Schoolbook"/>
                <a:sym typeface="Century Schoolbook"/>
              </a:rPr>
              <a:t> of media. Take your </a:t>
            </a:r>
            <a:r>
              <a:rPr lang="en-US" sz="1800">
                <a:latin typeface="Century Schoolbook"/>
                <a:ea typeface="Century Schoolbook"/>
                <a:cs typeface="Century Schoolbook"/>
                <a:sym typeface="Century Schoolbook"/>
              </a:rPr>
              <a:t>book</a:t>
            </a:r>
            <a:r>
              <a:rPr lang="en-US" sz="1800">
                <a:latin typeface="Century Schoolbook"/>
                <a:ea typeface="Century Schoolbook"/>
                <a:cs typeface="Century Schoolbook"/>
                <a:sym typeface="Century Schoolbook"/>
              </a:rPr>
              <a:t> out with you and draw some interesting things: Ideas: </a:t>
            </a:r>
            <a:r>
              <a:rPr lang="en-US" sz="1800">
                <a:latin typeface="Century Schoolbook"/>
                <a:ea typeface="Century Schoolbook"/>
                <a:cs typeface="Century Schoolbook"/>
                <a:sym typeface="Century Schoolbook"/>
              </a:rPr>
              <a:t>people, places and objects</a:t>
            </a:r>
            <a:endParaRPr sz="1800">
              <a:latin typeface="Century Schoolbook"/>
              <a:ea typeface="Century Schoolbook"/>
              <a:cs typeface="Century Schoolbook"/>
              <a:sym typeface="Century Schoolbook"/>
            </a:endParaRPr>
          </a:p>
          <a:p>
            <a:pPr indent="-300672" lvl="0" marL="292100" marR="0" rtl="0" algn="l">
              <a:lnSpc>
                <a:spcPct val="100000"/>
              </a:lnSpc>
              <a:spcBef>
                <a:spcPts val="0"/>
              </a:spcBef>
              <a:spcAft>
                <a:spcPts val="0"/>
              </a:spcAft>
              <a:buSzPct val="100000"/>
              <a:buFont typeface="Century Schoolbook"/>
              <a:buChar char="⦿"/>
            </a:pPr>
            <a:r>
              <a:rPr lang="en-US" sz="1800">
                <a:latin typeface="Century Schoolbook"/>
                <a:ea typeface="Century Schoolbook"/>
                <a:cs typeface="Century Schoolbook"/>
                <a:sym typeface="Century Schoolbook"/>
              </a:rPr>
              <a:t>work into these pages with: Collage, watercolour, annotation the pages.</a:t>
            </a:r>
            <a:endParaRPr sz="1800">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Research </a:t>
            </a:r>
            <a:r>
              <a:rPr lang="en-US" sz="1800">
                <a:latin typeface="Century Schoolbook"/>
                <a:ea typeface="Century Schoolbook"/>
                <a:cs typeface="Century Schoolbook"/>
                <a:sym typeface="Century Schoolbook"/>
              </a:rPr>
              <a:t>3x artists (any artists)</a:t>
            </a:r>
            <a:r>
              <a:rPr b="0" i="0" lang="en-US" sz="1800" u="none">
                <a:solidFill>
                  <a:schemeClr val="lt1"/>
                </a:solidFill>
                <a:latin typeface="Century Schoolbook"/>
                <a:ea typeface="Century Schoolbook"/>
                <a:cs typeface="Century Schoolbook"/>
                <a:sym typeface="Century Schoolbook"/>
              </a:rPr>
              <a:t> </a:t>
            </a:r>
            <a:r>
              <a:rPr lang="en-US" sz="1800">
                <a:latin typeface="Century Schoolbook"/>
                <a:ea typeface="Century Schoolbook"/>
                <a:cs typeface="Century Schoolbook"/>
                <a:sym typeface="Century Schoolbook"/>
              </a:rPr>
              <a:t>in 3x </a:t>
            </a:r>
            <a:r>
              <a:rPr lang="en-US" sz="1800">
                <a:latin typeface="Century Schoolbook"/>
                <a:ea typeface="Century Schoolbook"/>
                <a:cs typeface="Century Schoolbook"/>
                <a:sym typeface="Century Schoolbook"/>
              </a:rPr>
              <a:t>separate </a:t>
            </a:r>
            <a:r>
              <a:rPr lang="en-US" sz="1800">
                <a:latin typeface="Century Schoolbook"/>
                <a:ea typeface="Century Schoolbook"/>
                <a:cs typeface="Century Schoolbook"/>
                <a:sym typeface="Century Schoolbook"/>
              </a:rPr>
              <a:t>media. </a:t>
            </a:r>
            <a:r>
              <a:rPr b="0" i="0" lang="en-US" sz="1800" u="none">
                <a:solidFill>
                  <a:schemeClr val="lt1"/>
                </a:solidFill>
                <a:latin typeface="Century Schoolbook"/>
                <a:ea typeface="Century Schoolbook"/>
                <a:cs typeface="Century Schoolbook"/>
                <a:sym typeface="Century Schoolbook"/>
              </a:rPr>
              <a:t> </a:t>
            </a:r>
            <a:r>
              <a:rPr lang="en-US" sz="1800">
                <a:latin typeface="Century Schoolbook"/>
                <a:ea typeface="Century Schoolbook"/>
                <a:cs typeface="Century Schoolbook"/>
                <a:sym typeface="Century Schoolbook"/>
              </a:rPr>
              <a:t>Present</a:t>
            </a:r>
            <a:r>
              <a:rPr lang="en-US" sz="1800">
                <a:latin typeface="Century Schoolbook"/>
                <a:ea typeface="Century Schoolbook"/>
                <a:cs typeface="Century Schoolbook"/>
                <a:sym typeface="Century Schoolbook"/>
              </a:rPr>
              <a:t> facts, your </a:t>
            </a:r>
            <a:r>
              <a:rPr lang="en-US" sz="1800">
                <a:latin typeface="Century Schoolbook"/>
                <a:ea typeface="Century Schoolbook"/>
                <a:cs typeface="Century Schoolbook"/>
                <a:sym typeface="Century Schoolbook"/>
              </a:rPr>
              <a:t>interpretation</a:t>
            </a:r>
            <a:r>
              <a:rPr lang="en-US" sz="1800">
                <a:latin typeface="Century Schoolbook"/>
                <a:ea typeface="Century Schoolbook"/>
                <a:cs typeface="Century Schoolbook"/>
                <a:sym typeface="Century Schoolbook"/>
              </a:rPr>
              <a:t> of the work, images of their work and your own sketches/ swatches inspired by them on 1x double page </a:t>
            </a:r>
            <a:r>
              <a:rPr lang="en-US" sz="1800">
                <a:latin typeface="Century Schoolbook"/>
                <a:ea typeface="Century Schoolbook"/>
                <a:cs typeface="Century Schoolbook"/>
                <a:sym typeface="Century Schoolbook"/>
              </a:rPr>
              <a:t>spread</a:t>
            </a:r>
            <a:r>
              <a:rPr lang="en-US" sz="1800">
                <a:latin typeface="Century Schoolbook"/>
                <a:ea typeface="Century Schoolbook"/>
                <a:cs typeface="Century Schoolbook"/>
                <a:sym typeface="Century Schoolbook"/>
              </a:rPr>
              <a:t> per artist.</a:t>
            </a:r>
            <a:endParaRPr sz="1800">
              <a:latin typeface="Century Schoolbook"/>
              <a:ea typeface="Century Schoolbook"/>
              <a:cs typeface="Century Schoolbook"/>
              <a:sym typeface="Century Schoolbook"/>
            </a:endParaRPr>
          </a:p>
          <a:p>
            <a:pPr indent="-274097" lvl="0" marL="292100" marR="0" rtl="0" algn="l">
              <a:lnSpc>
                <a:spcPct val="100000"/>
              </a:lnSpc>
              <a:spcBef>
                <a:spcPts val="0"/>
              </a:spcBef>
              <a:spcAft>
                <a:spcPts val="0"/>
              </a:spcAft>
              <a:buClr>
                <a:schemeClr val="accent1"/>
              </a:buClr>
              <a:buSzPct val="70000"/>
              <a:buFont typeface="Noto Sans Symbols"/>
              <a:buChar char="⦿"/>
            </a:pPr>
            <a:r>
              <a:rPr b="0" i="0" lang="en-US" sz="1800" u="none">
                <a:solidFill>
                  <a:schemeClr val="lt1"/>
                </a:solidFill>
                <a:latin typeface="Century Schoolbook"/>
                <a:ea typeface="Century Schoolbook"/>
                <a:cs typeface="Century Schoolbook"/>
                <a:sym typeface="Century Schoolbook"/>
              </a:rPr>
              <a:t>Visit </a:t>
            </a:r>
            <a:r>
              <a:rPr lang="en-US" sz="1800">
                <a:latin typeface="Century Schoolbook"/>
                <a:ea typeface="Century Schoolbook"/>
                <a:cs typeface="Century Schoolbook"/>
                <a:sym typeface="Century Schoolbook"/>
              </a:rPr>
              <a:t>1x gallery</a:t>
            </a:r>
            <a:r>
              <a:rPr b="0" i="0" lang="en-US" sz="1800" u="none">
                <a:solidFill>
                  <a:schemeClr val="lt1"/>
                </a:solidFill>
                <a:latin typeface="Century Schoolbook"/>
                <a:ea typeface="Century Schoolbook"/>
                <a:cs typeface="Century Schoolbook"/>
                <a:sym typeface="Century Schoolbook"/>
              </a:rPr>
              <a:t> or exhibition</a:t>
            </a:r>
            <a:r>
              <a:rPr lang="en-US" sz="1800">
                <a:latin typeface="Century Schoolbook"/>
                <a:ea typeface="Century Schoolbook"/>
                <a:cs typeface="Century Schoolbook"/>
                <a:sym typeface="Century Schoolbook"/>
              </a:rPr>
              <a:t>. Title the page “My visit to….” </a:t>
            </a:r>
            <a:r>
              <a:rPr lang="en-US" sz="1800">
                <a:latin typeface="Century Schoolbook"/>
                <a:ea typeface="Century Schoolbook"/>
                <a:cs typeface="Century Schoolbook"/>
                <a:sym typeface="Century Schoolbook"/>
              </a:rPr>
              <a:t>and</a:t>
            </a:r>
            <a:r>
              <a:rPr lang="en-US" sz="1800">
                <a:latin typeface="Century Schoolbook"/>
                <a:ea typeface="Century Schoolbook"/>
                <a:cs typeface="Century Schoolbook"/>
                <a:sym typeface="Century Schoolbook"/>
              </a:rPr>
              <a:t> write about it. Take lots of photos and stick these in your book. you may also include: </a:t>
            </a:r>
            <a:r>
              <a:rPr lang="en-US" sz="1800">
                <a:latin typeface="Century Schoolbook"/>
                <a:ea typeface="Century Schoolbook"/>
                <a:cs typeface="Century Schoolbook"/>
                <a:sym typeface="Century Schoolbook"/>
              </a:rPr>
              <a:t>Pamphlets, postcards etc. </a:t>
            </a:r>
            <a:endParaRPr sz="1800">
              <a:latin typeface="Century Schoolbook"/>
              <a:ea typeface="Century Schoolbook"/>
              <a:cs typeface="Century Schoolbook"/>
              <a:sym typeface="Century Schoolbook"/>
            </a:endParaRPr>
          </a:p>
          <a:p>
            <a:pPr indent="0" lvl="0" marL="0" marR="0" rtl="0" algn="l">
              <a:lnSpc>
                <a:spcPct val="100000"/>
              </a:lnSpc>
              <a:spcBef>
                <a:spcPts val="0"/>
              </a:spcBef>
              <a:spcAft>
                <a:spcPts val="0"/>
              </a:spcAft>
              <a:buNone/>
            </a:pPr>
            <a:r>
              <a:t/>
            </a:r>
            <a:endParaRPr sz="1800">
              <a:latin typeface="Century Schoolbook"/>
              <a:ea typeface="Century Schoolbook"/>
              <a:cs typeface="Century Schoolbook"/>
              <a:sym typeface="Century Schoolbook"/>
            </a:endParaRPr>
          </a:p>
          <a:p>
            <a:pPr indent="-274097" lvl="0" marL="292100" rtl="0" algn="l">
              <a:spcBef>
                <a:spcPts val="0"/>
              </a:spcBef>
              <a:spcAft>
                <a:spcPts val="0"/>
              </a:spcAft>
              <a:buSzPct val="70000"/>
              <a:buChar char="⦿"/>
            </a:pPr>
            <a:r>
              <a:rPr lang="en-US" sz="1800">
                <a:latin typeface="Century Schoolbook"/>
                <a:ea typeface="Century Schoolbook"/>
                <a:cs typeface="Century Schoolbook"/>
                <a:sym typeface="Century Schoolbook"/>
              </a:rPr>
              <a:t>Any questions then please do not hesitate to contact the A</a:t>
            </a:r>
            <a:r>
              <a:rPr lang="en-US" sz="1800">
                <a:latin typeface="Century Schoolbook"/>
                <a:ea typeface="Century Schoolbook"/>
                <a:cs typeface="Century Schoolbook"/>
                <a:sym typeface="Century Schoolbook"/>
              </a:rPr>
              <a:t>rt and Photography department- </a:t>
            </a:r>
            <a:r>
              <a:rPr lang="en-US" sz="1800">
                <a:solidFill>
                  <a:srgbClr val="F4CCCC"/>
                </a:solidFill>
                <a:latin typeface="Century Schoolbook"/>
                <a:ea typeface="Century Schoolbook"/>
                <a:cs typeface="Century Schoolbook"/>
                <a:sym typeface="Century Schoolbook"/>
              </a:rPr>
              <a:t>(</a:t>
            </a:r>
            <a:r>
              <a:rPr lang="en-US" sz="1800" u="sng">
                <a:solidFill>
                  <a:srgbClr val="F4CCCC"/>
                </a:solidFill>
                <a:latin typeface="Century Schoolbook"/>
                <a:ea typeface="Century Schoolbook"/>
                <a:cs typeface="Century Schoolbook"/>
                <a:sym typeface="Century Schoolbook"/>
                <a:hlinkClick r:id="rId3">
                  <a:extLst>
                    <a:ext uri="{A12FA001-AC4F-418D-AE19-62706E023703}">
                      <ahyp:hlinkClr val="tx"/>
                    </a:ext>
                  </a:extLst>
                </a:hlinkClick>
              </a:rPr>
              <a:t>eburnec@ashlawn.org.uk</a:t>
            </a:r>
            <a:r>
              <a:rPr lang="en-US" sz="1800">
                <a:latin typeface="Century Schoolbook"/>
                <a:ea typeface="Century Schoolbook"/>
                <a:cs typeface="Century Schoolbook"/>
                <a:sym typeface="Century Schoolbook"/>
              </a:rPr>
              <a:t> </a:t>
            </a:r>
            <a:endParaRPr sz="1800">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descr="IMG_6471.JPG" id="82" name="Google Shape;82;p12"/>
          <p:cNvPicPr preferRelativeResize="0"/>
          <p:nvPr/>
        </p:nvPicPr>
        <p:blipFill rotWithShape="1">
          <a:blip r:embed="rId3">
            <a:alphaModFix/>
          </a:blip>
          <a:srcRect b="0" l="47326" r="2786" t="2259"/>
          <a:stretch/>
        </p:blipFill>
        <p:spPr>
          <a:xfrm>
            <a:off x="6804025" y="260350"/>
            <a:ext cx="1871662" cy="2446337"/>
          </a:xfrm>
          <a:prstGeom prst="rect">
            <a:avLst/>
          </a:prstGeom>
          <a:noFill/>
          <a:ln>
            <a:noFill/>
          </a:ln>
        </p:spPr>
      </p:pic>
      <p:pic>
        <p:nvPicPr>
          <p:cNvPr descr="IMG_6905.JPG" id="83" name="Google Shape;83;p12"/>
          <p:cNvPicPr preferRelativeResize="0"/>
          <p:nvPr/>
        </p:nvPicPr>
        <p:blipFill rotWithShape="1">
          <a:blip r:embed="rId4">
            <a:alphaModFix/>
          </a:blip>
          <a:srcRect b="19095" l="6260" r="4547" t="11943"/>
          <a:stretch/>
        </p:blipFill>
        <p:spPr>
          <a:xfrm>
            <a:off x="323850" y="188912"/>
            <a:ext cx="5984875" cy="3084512"/>
          </a:xfrm>
          <a:prstGeom prst="rect">
            <a:avLst/>
          </a:prstGeom>
          <a:noFill/>
          <a:ln>
            <a:noFill/>
          </a:ln>
        </p:spPr>
      </p:pic>
      <p:pic>
        <p:nvPicPr>
          <p:cNvPr descr="IMG_0699.JPG" id="84" name="Google Shape;84;p12"/>
          <p:cNvPicPr preferRelativeResize="0"/>
          <p:nvPr/>
        </p:nvPicPr>
        <p:blipFill rotWithShape="1">
          <a:blip r:embed="rId5">
            <a:alphaModFix/>
          </a:blip>
          <a:srcRect b="0" l="0" r="0" t="0"/>
          <a:stretch/>
        </p:blipFill>
        <p:spPr>
          <a:xfrm>
            <a:off x="6443662" y="2852737"/>
            <a:ext cx="2670175" cy="4005262"/>
          </a:xfrm>
          <a:prstGeom prst="rect">
            <a:avLst/>
          </a:prstGeom>
          <a:noFill/>
          <a:ln>
            <a:noFill/>
          </a:ln>
        </p:spPr>
      </p:pic>
      <p:pic>
        <p:nvPicPr>
          <p:cNvPr descr="6798 altered.jpg" id="85" name="Google Shape;85;p12"/>
          <p:cNvPicPr preferRelativeResize="0"/>
          <p:nvPr/>
        </p:nvPicPr>
        <p:blipFill rotWithShape="1">
          <a:blip r:embed="rId6">
            <a:alphaModFix/>
          </a:blip>
          <a:srcRect b="0" l="0" r="0" t="0"/>
          <a:stretch/>
        </p:blipFill>
        <p:spPr>
          <a:xfrm>
            <a:off x="250825" y="3573462"/>
            <a:ext cx="6165850" cy="2441575"/>
          </a:xfrm>
          <a:prstGeom prst="rect">
            <a:avLst/>
          </a:prstGeom>
          <a:noFill/>
          <a:ln>
            <a:noFill/>
          </a:ln>
        </p:spPr>
      </p:pic>
      <p:sp>
        <p:nvSpPr>
          <p:cNvPr id="86" name="Google Shape;86;p12"/>
          <p:cNvSpPr txBox="1"/>
          <p:nvPr/>
        </p:nvSpPr>
        <p:spPr>
          <a:xfrm>
            <a:off x="539750" y="6165850"/>
            <a:ext cx="5472112"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Examples of sketchbook layout and work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6817 altered.jpg" id="91" name="Google Shape;91;p13"/>
          <p:cNvPicPr preferRelativeResize="0"/>
          <p:nvPr/>
        </p:nvPicPr>
        <p:blipFill rotWithShape="1">
          <a:blip r:embed="rId3">
            <a:alphaModFix/>
          </a:blip>
          <a:srcRect b="0" l="0" r="0" t="0"/>
          <a:stretch/>
        </p:blipFill>
        <p:spPr>
          <a:xfrm>
            <a:off x="0" y="266700"/>
            <a:ext cx="9144000" cy="63071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IMG_6468.JPG" id="96" name="Google Shape;96;p14"/>
          <p:cNvPicPr preferRelativeResize="0"/>
          <p:nvPr/>
        </p:nvPicPr>
        <p:blipFill rotWithShape="1">
          <a:blip r:embed="rId3">
            <a:alphaModFix/>
          </a:blip>
          <a:srcRect b="4718" l="5087" r="5328" t="0"/>
          <a:stretch/>
        </p:blipFill>
        <p:spPr>
          <a:xfrm>
            <a:off x="323850" y="476250"/>
            <a:ext cx="8426450" cy="59769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IMG_7158.JPG" id="101" name="Google Shape;101;p15"/>
          <p:cNvPicPr preferRelativeResize="0"/>
          <p:nvPr/>
        </p:nvPicPr>
        <p:blipFill rotWithShape="1">
          <a:blip r:embed="rId3">
            <a:alphaModFix/>
          </a:blip>
          <a:srcRect b="6976" l="3912" r="7283" t="5868"/>
          <a:stretch/>
        </p:blipFill>
        <p:spPr>
          <a:xfrm>
            <a:off x="242887" y="187325"/>
            <a:ext cx="8585200" cy="5618162"/>
          </a:xfrm>
          <a:prstGeom prst="rect">
            <a:avLst/>
          </a:prstGeom>
          <a:noFill/>
          <a:ln>
            <a:noFill/>
          </a:ln>
        </p:spPr>
      </p:pic>
      <p:sp>
        <p:nvSpPr>
          <p:cNvPr id="102" name="Google Shape;102;p15"/>
          <p:cNvSpPr txBox="1"/>
          <p:nvPr/>
        </p:nvSpPr>
        <p:spPr>
          <a:xfrm>
            <a:off x="611187" y="5805487"/>
            <a:ext cx="7848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An example an A1 sheet of ‘sustained art work’- the best of the best you can do. This is what you will produce in the second and third term next year</a:t>
            </a:r>
            <a:endParaRPr/>
          </a:p>
        </p:txBody>
      </p:sp>
      <p:sp>
        <p:nvSpPr>
          <p:cNvPr id="103" name="Google Shape;103;p15"/>
          <p:cNvSpPr txBox="1"/>
          <p:nvPr/>
        </p:nvSpPr>
        <p:spPr>
          <a:xfrm>
            <a:off x="971550" y="188912"/>
            <a:ext cx="7488237"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a:solidFill>
                  <a:schemeClr val="lt1"/>
                </a:solidFill>
                <a:latin typeface="Arial"/>
                <a:ea typeface="Arial"/>
                <a:cs typeface="Arial"/>
                <a:sym typeface="Arial"/>
              </a:rPr>
              <a:t>Your sketchbook is the task you will be doing for the first term in September so you need to understand how it works for you and begin now. Use the previous  photos to help guide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idx="4294967295" type="title"/>
          </p:nvPr>
        </p:nvSpPr>
        <p:spPr>
          <a:xfrm>
            <a:off x="457200" y="11"/>
            <a:ext cx="8229600" cy="1143000"/>
          </a:xfrm>
          <a:prstGeom prst="rect">
            <a:avLst/>
          </a:prstGeom>
          <a:noFill/>
          <a:ln>
            <a:noFill/>
          </a:ln>
        </p:spPr>
        <p:txBody>
          <a:bodyPr anchorCtr="0" anchor="b" bIns="45700" lIns="91425" spcFirstLastPara="1" rIns="91425" wrap="square" tIns="45700">
            <a:normAutofit/>
          </a:bodyPr>
          <a:lstStyle/>
          <a:p>
            <a:pPr indent="0" lvl="0" marL="54864" marR="0" rtl="0" algn="r">
              <a:lnSpc>
                <a:spcPct val="100000"/>
              </a:lnSpc>
              <a:spcBef>
                <a:spcPts val="0"/>
              </a:spcBef>
              <a:spcAft>
                <a:spcPts val="0"/>
              </a:spcAft>
              <a:buClr>
                <a:srgbClr val="E7E9C9"/>
              </a:buClr>
              <a:buSzPts val="4600"/>
              <a:buFont typeface="Rockwell"/>
              <a:buNone/>
            </a:pPr>
            <a:r>
              <a:rPr b="0" i="0" lang="en-US" sz="4600" u="none" cap="none" strike="noStrike">
                <a:solidFill>
                  <a:srgbClr val="E7E9C9"/>
                </a:solidFill>
                <a:latin typeface="Rockwell"/>
                <a:ea typeface="Rockwell"/>
                <a:cs typeface="Rockwell"/>
                <a:sym typeface="Rockwell"/>
              </a:rPr>
              <a:t>Photos to inspire</a:t>
            </a:r>
            <a:endParaRPr/>
          </a:p>
        </p:txBody>
      </p:sp>
      <p:pic>
        <p:nvPicPr>
          <p:cNvPr descr="hannah.jpg" id="109" name="Google Shape;109;p16"/>
          <p:cNvPicPr preferRelativeResize="0"/>
          <p:nvPr/>
        </p:nvPicPr>
        <p:blipFill rotWithShape="1">
          <a:blip r:embed="rId3">
            <a:alphaModFix/>
          </a:blip>
          <a:srcRect b="0" l="0" r="0" t="0"/>
          <a:stretch/>
        </p:blipFill>
        <p:spPr>
          <a:xfrm>
            <a:off x="570862" y="301250"/>
            <a:ext cx="3016250" cy="1976436"/>
          </a:xfrm>
          <a:prstGeom prst="rect">
            <a:avLst/>
          </a:prstGeom>
          <a:noFill/>
          <a:ln>
            <a:noFill/>
          </a:ln>
        </p:spPr>
      </p:pic>
      <p:pic>
        <p:nvPicPr>
          <p:cNvPr descr="IMG_0561.JPG" id="110" name="Google Shape;110;p16"/>
          <p:cNvPicPr preferRelativeResize="0"/>
          <p:nvPr/>
        </p:nvPicPr>
        <p:blipFill rotWithShape="1">
          <a:blip r:embed="rId4">
            <a:alphaModFix/>
          </a:blip>
          <a:srcRect b="10585" l="10171" r="13154" t="7835"/>
          <a:stretch/>
        </p:blipFill>
        <p:spPr>
          <a:xfrm>
            <a:off x="250825" y="2420937"/>
            <a:ext cx="3282950" cy="2327275"/>
          </a:xfrm>
          <a:prstGeom prst="rect">
            <a:avLst/>
          </a:prstGeom>
          <a:noFill/>
          <a:ln>
            <a:noFill/>
          </a:ln>
        </p:spPr>
      </p:pic>
      <p:pic>
        <p:nvPicPr>
          <p:cNvPr descr="IMG_0585.JPG" id="111" name="Google Shape;111;p16"/>
          <p:cNvPicPr preferRelativeResize="0"/>
          <p:nvPr/>
        </p:nvPicPr>
        <p:blipFill rotWithShape="1">
          <a:blip r:embed="rId5">
            <a:alphaModFix/>
          </a:blip>
          <a:srcRect b="10000" l="14279" r="21173" t="9007"/>
          <a:stretch/>
        </p:blipFill>
        <p:spPr>
          <a:xfrm>
            <a:off x="3679825" y="1143012"/>
            <a:ext cx="2762250" cy="2311400"/>
          </a:xfrm>
          <a:prstGeom prst="rect">
            <a:avLst/>
          </a:prstGeom>
          <a:noFill/>
          <a:ln>
            <a:noFill/>
          </a:ln>
        </p:spPr>
      </p:pic>
      <p:pic>
        <p:nvPicPr>
          <p:cNvPr descr="IMG_0595.JPG" id="112" name="Google Shape;112;p16"/>
          <p:cNvPicPr preferRelativeResize="0"/>
          <p:nvPr/>
        </p:nvPicPr>
        <p:blipFill rotWithShape="1">
          <a:blip r:embed="rId6">
            <a:alphaModFix/>
          </a:blip>
          <a:srcRect b="0" l="0" r="0" t="0"/>
          <a:stretch/>
        </p:blipFill>
        <p:spPr>
          <a:xfrm>
            <a:off x="323850" y="4797425"/>
            <a:ext cx="1174750" cy="1763712"/>
          </a:xfrm>
          <a:prstGeom prst="rect">
            <a:avLst/>
          </a:prstGeom>
          <a:noFill/>
          <a:ln>
            <a:noFill/>
          </a:ln>
        </p:spPr>
      </p:pic>
      <p:pic>
        <p:nvPicPr>
          <p:cNvPr descr="IMG_0169.JPG" id="113" name="Google Shape;113;p16"/>
          <p:cNvPicPr preferRelativeResize="0"/>
          <p:nvPr/>
        </p:nvPicPr>
        <p:blipFill rotWithShape="1">
          <a:blip r:embed="rId7">
            <a:alphaModFix/>
          </a:blip>
          <a:srcRect b="0" l="0" r="0" t="0"/>
          <a:stretch/>
        </p:blipFill>
        <p:spPr>
          <a:xfrm>
            <a:off x="1692275" y="4941887"/>
            <a:ext cx="1836737" cy="1223962"/>
          </a:xfrm>
          <a:prstGeom prst="rect">
            <a:avLst/>
          </a:prstGeom>
          <a:noFill/>
          <a:ln>
            <a:noFill/>
          </a:ln>
        </p:spPr>
      </p:pic>
      <p:sp>
        <p:nvSpPr>
          <p:cNvPr id="114" name="Google Shape;114;p16"/>
          <p:cNvSpPr txBox="1"/>
          <p:nvPr/>
        </p:nvSpPr>
        <p:spPr>
          <a:xfrm>
            <a:off x="7164387" y="5157787"/>
            <a:ext cx="1368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Arial"/>
              <a:buNone/>
            </a:pPr>
            <a:r>
              <a:t/>
            </a:r>
            <a:endParaRPr/>
          </a:p>
        </p:txBody>
      </p:sp>
      <p:pic>
        <p:nvPicPr>
          <p:cNvPr id="115" name="Google Shape;115;p16"/>
          <p:cNvPicPr preferRelativeResize="0"/>
          <p:nvPr/>
        </p:nvPicPr>
        <p:blipFill>
          <a:blip r:embed="rId8">
            <a:alphaModFix/>
          </a:blip>
          <a:stretch>
            <a:fillRect/>
          </a:stretch>
        </p:blipFill>
        <p:spPr>
          <a:xfrm>
            <a:off x="3686175" y="3530512"/>
            <a:ext cx="2749550" cy="2212621"/>
          </a:xfrm>
          <a:prstGeom prst="rect">
            <a:avLst/>
          </a:prstGeom>
          <a:noFill/>
          <a:ln>
            <a:noFill/>
          </a:ln>
        </p:spPr>
      </p:pic>
      <p:pic>
        <p:nvPicPr>
          <p:cNvPr id="116" name="Google Shape;116;p16"/>
          <p:cNvPicPr preferRelativeResize="0"/>
          <p:nvPr/>
        </p:nvPicPr>
        <p:blipFill>
          <a:blip r:embed="rId9">
            <a:alphaModFix/>
          </a:blip>
          <a:stretch>
            <a:fillRect/>
          </a:stretch>
        </p:blipFill>
        <p:spPr>
          <a:xfrm>
            <a:off x="6594475" y="1295411"/>
            <a:ext cx="2397125" cy="1734283"/>
          </a:xfrm>
          <a:prstGeom prst="rect">
            <a:avLst/>
          </a:prstGeom>
          <a:noFill/>
          <a:ln>
            <a:noFill/>
          </a:ln>
        </p:spPr>
      </p:pic>
      <p:pic>
        <p:nvPicPr>
          <p:cNvPr id="117" name="Google Shape;117;p16"/>
          <p:cNvPicPr preferRelativeResize="0"/>
          <p:nvPr/>
        </p:nvPicPr>
        <p:blipFill>
          <a:blip r:embed="rId10">
            <a:alphaModFix/>
          </a:blip>
          <a:stretch>
            <a:fillRect/>
          </a:stretch>
        </p:blipFill>
        <p:spPr>
          <a:xfrm>
            <a:off x="6648727" y="3182100"/>
            <a:ext cx="2248544" cy="2561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Foundr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